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10332" y="8322678"/>
              <a:ext cx="4978400" cy="12192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711933" y="8229104"/>
              <a:ext cx="7697470" cy="1313180"/>
            </a:xfrm>
            <a:custGeom>
              <a:avLst/>
              <a:gdLst/>
              <a:ahLst/>
              <a:cxnLst/>
              <a:rect l="l" t="t" r="r" b="b"/>
              <a:pathLst>
                <a:path w="7697469" h="1313179">
                  <a:moveTo>
                    <a:pt x="198399" y="195173"/>
                  </a:moveTo>
                  <a:lnTo>
                    <a:pt x="0" y="195173"/>
                  </a:lnTo>
                  <a:lnTo>
                    <a:pt x="0" y="1312786"/>
                  </a:lnTo>
                  <a:lnTo>
                    <a:pt x="198399" y="1312786"/>
                  </a:lnTo>
                  <a:lnTo>
                    <a:pt x="198399" y="195173"/>
                  </a:lnTo>
                  <a:close/>
                </a:path>
                <a:path w="7697469" h="1313179">
                  <a:moveTo>
                    <a:pt x="7696848" y="0"/>
                  </a:moveTo>
                  <a:lnTo>
                    <a:pt x="5054600" y="0"/>
                  </a:lnTo>
                  <a:lnTo>
                    <a:pt x="5054600" y="1142949"/>
                  </a:lnTo>
                  <a:lnTo>
                    <a:pt x="7696848" y="1142949"/>
                  </a:lnTo>
                  <a:lnTo>
                    <a:pt x="7696848" y="0"/>
                  </a:lnTo>
                  <a:close/>
                </a:path>
              </a:pathLst>
            </a:custGeom>
            <a:solidFill>
              <a:srgbClr val="D25424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87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79"/>
            <a:ext cx="18287987" cy="97993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87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87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5215"/>
            <a:ext cx="18287987" cy="9509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Himanshi Parashar</dc:creator>
  <dc:title>DOTCHART_PRESENTATION</dc:title>
  <dcterms:created xsi:type="dcterms:W3CDTF">2021-04-30T06:09:42Z</dcterms:created>
  <dcterms:modified xsi:type="dcterms:W3CDTF">2021-04-30T06:09:42Z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2021-04-29T00:00:00Z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2021-04-30T00:00:00Z</vt:filetime>
  </property>
</Properties>
</file>