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510C1B-785D-4AD2-A79E-EF365F307477}" type="datetimeFigureOut">
              <a:rPr lang="en-US" smtClean="0"/>
              <a:pPr/>
              <a:t>4/22/2021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4F92F8-F9E9-4D94-A42F-B53E6813276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lframcloud.com/env/raturiprakriti1908/95_prakriti.nb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7200" u="sng" dirty="0" smtClean="0">
                <a:latin typeface="Arial Rounded MT Bold" pitchFamily="34" charset="0"/>
              </a:rPr>
              <a:t>INVESTIGATING FUNCTIONS WITH MANIPULATE</a:t>
            </a:r>
            <a:endParaRPr lang="en-IN" sz="7200" u="sng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400800" cy="714380"/>
          </a:xfrm>
        </p:spPr>
        <p:txBody>
          <a:bodyPr>
            <a:noAutofit/>
          </a:bodyPr>
          <a:lstStyle/>
          <a:p>
            <a:pPr algn="r"/>
            <a:r>
              <a:rPr lang="en-IN" sz="2000" dirty="0" smtClean="0">
                <a:solidFill>
                  <a:srgbClr val="FF0000"/>
                </a:solidFill>
              </a:rPr>
              <a:t>Name : </a:t>
            </a:r>
            <a:r>
              <a:rPr lang="en-IN" sz="2000" u="sng" dirty="0" err="1" smtClean="0">
                <a:solidFill>
                  <a:srgbClr val="FF0000"/>
                </a:solidFill>
              </a:rPr>
              <a:t>Prakriti</a:t>
            </a:r>
            <a:r>
              <a:rPr lang="en-IN" sz="2000" u="sng" dirty="0" smtClean="0">
                <a:solidFill>
                  <a:srgbClr val="FF0000"/>
                </a:solidFill>
              </a:rPr>
              <a:t> </a:t>
            </a:r>
            <a:r>
              <a:rPr lang="en-IN" sz="2000" u="sng" dirty="0" err="1" smtClean="0">
                <a:solidFill>
                  <a:srgbClr val="FF0000"/>
                </a:solidFill>
              </a:rPr>
              <a:t>Raturi</a:t>
            </a:r>
            <a:endParaRPr lang="en-IN" sz="2000" u="sng" dirty="0">
              <a:solidFill>
                <a:srgbClr val="FF0000"/>
              </a:solidFill>
            </a:endParaRPr>
          </a:p>
          <a:p>
            <a:pPr algn="r"/>
            <a:r>
              <a:rPr lang="en-IN" sz="2000" dirty="0" smtClean="0">
                <a:solidFill>
                  <a:srgbClr val="FF0000"/>
                </a:solidFill>
              </a:rPr>
              <a:t>Roll No. : MAT/19/95   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90).png"/>
          <p:cNvPicPr>
            <a:picLocks noChangeAspect="1"/>
          </p:cNvPicPr>
          <p:nvPr/>
        </p:nvPicPr>
        <p:blipFill>
          <a:blip r:embed="rId2"/>
          <a:srcRect l="10937" t="22331" r="21875" b="7112"/>
          <a:stretch>
            <a:fillRect/>
          </a:stretch>
        </p:blipFill>
        <p:spPr>
          <a:xfrm>
            <a:off x="214282" y="857232"/>
            <a:ext cx="8643998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214974"/>
          </a:xfrm>
        </p:spPr>
        <p:txBody>
          <a:bodyPr>
            <a:noAutofit/>
          </a:bodyPr>
          <a:lstStyle/>
          <a:p>
            <a:pPr algn="ctr"/>
            <a:r>
              <a:rPr lang="en-IN" sz="1400" dirty="0" smtClean="0">
                <a:latin typeface="Comic Sans MS" pitchFamily="66" charset="0"/>
                <a:hlinkClick r:id="rId2"/>
              </a:rPr>
              <a:t>link to the </a:t>
            </a:r>
            <a:r>
              <a:rPr lang="en-IN" sz="1400" dirty="0" err="1" smtClean="0">
                <a:latin typeface="Comic Sans MS" pitchFamily="66" charset="0"/>
                <a:hlinkClick r:id="rId2"/>
              </a:rPr>
              <a:t>nb</a:t>
            </a:r>
            <a:r>
              <a:rPr lang="en-IN" sz="1400" dirty="0" smtClean="0">
                <a:latin typeface="Comic Sans MS" pitchFamily="66" charset="0"/>
                <a:hlinkClick r:id="rId2"/>
              </a:rPr>
              <a:t> file</a:t>
            </a:r>
            <a:r>
              <a:rPr lang="en-IN" sz="1400" dirty="0" smtClean="0">
                <a:latin typeface="Comic Sans MS" pitchFamily="66" charset="0"/>
              </a:rPr>
              <a:t> </a:t>
            </a:r>
            <a:br>
              <a:rPr lang="en-IN" sz="1400" dirty="0" smtClean="0">
                <a:latin typeface="Comic Sans MS" pitchFamily="66" charset="0"/>
              </a:rPr>
            </a:br>
            <a:r>
              <a:rPr lang="en-IN" sz="8000" u="sng" dirty="0" smtClean="0">
                <a:latin typeface="Copperplate Gothic Bold" pitchFamily="34" charset="0"/>
              </a:rPr>
              <a:t>thank you</a:t>
            </a:r>
            <a:endParaRPr lang="en-IN" sz="8000" u="sng" dirty="0">
              <a:latin typeface="Copperplate Gothic Bold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dirty="0" smtClean="0"/>
              <a:t>The</a:t>
            </a:r>
            <a:r>
              <a:rPr lang="en-IN" sz="1800" b="1" dirty="0" smtClean="0"/>
              <a:t> Manipulate </a:t>
            </a:r>
            <a:r>
              <a:rPr lang="en-IN" sz="1800" dirty="0" smtClean="0"/>
              <a:t>command is used to manipulate an expression in real time using the mouse. One of the most basic uses of Manipulate is to evaluate a function defined over an interval.</a:t>
            </a:r>
            <a:endParaRPr lang="en-IN" sz="1800" dirty="0"/>
          </a:p>
        </p:txBody>
      </p:sp>
      <p:pic>
        <p:nvPicPr>
          <p:cNvPr id="7" name="Content Placeholder 6" descr="Screenshot (491).png"/>
          <p:cNvPicPr>
            <a:picLocks noGrp="1" noChangeAspect="1"/>
          </p:cNvPicPr>
          <p:nvPr>
            <p:ph idx="1"/>
          </p:nvPr>
        </p:nvPicPr>
        <p:blipFill>
          <a:blip r:embed="rId2"/>
          <a:srcRect l="23869" t="25633" r="4272" b="13220"/>
          <a:stretch>
            <a:fillRect/>
          </a:stretch>
        </p:blipFill>
        <p:spPr>
          <a:xfrm>
            <a:off x="857224" y="2143116"/>
            <a:ext cx="4929222" cy="2071702"/>
          </a:xfrm>
        </p:spPr>
      </p:pic>
      <p:pic>
        <p:nvPicPr>
          <p:cNvPr id="8" name="Picture 7" descr="Screenshot (492).png"/>
          <p:cNvPicPr>
            <a:picLocks noChangeAspect="1"/>
          </p:cNvPicPr>
          <p:nvPr/>
        </p:nvPicPr>
        <p:blipFill>
          <a:blip r:embed="rId3"/>
          <a:srcRect l="32812" t="22331" r="3125" b="18180"/>
          <a:stretch>
            <a:fillRect/>
          </a:stretch>
        </p:blipFill>
        <p:spPr>
          <a:xfrm>
            <a:off x="1428728" y="4214818"/>
            <a:ext cx="442915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493).png"/>
          <p:cNvPicPr>
            <a:picLocks noChangeAspect="1"/>
          </p:cNvPicPr>
          <p:nvPr/>
        </p:nvPicPr>
        <p:blipFill>
          <a:blip r:embed="rId2"/>
          <a:srcRect l="13281" t="23714" r="14844" b="14030"/>
          <a:stretch>
            <a:fillRect/>
          </a:stretch>
        </p:blipFill>
        <p:spPr>
          <a:xfrm>
            <a:off x="714348" y="571480"/>
            <a:ext cx="4429156" cy="2000264"/>
          </a:xfrm>
          <a:prstGeom prst="rect">
            <a:avLst/>
          </a:prstGeom>
        </p:spPr>
      </p:pic>
      <p:pic>
        <p:nvPicPr>
          <p:cNvPr id="5" name="Picture 4" descr="Screenshot (494).png"/>
          <p:cNvPicPr>
            <a:picLocks noChangeAspect="1"/>
          </p:cNvPicPr>
          <p:nvPr/>
        </p:nvPicPr>
        <p:blipFill>
          <a:blip r:embed="rId3"/>
          <a:srcRect l="5468" t="23714" r="42188" b="7112"/>
          <a:stretch>
            <a:fillRect/>
          </a:stretch>
        </p:blipFill>
        <p:spPr>
          <a:xfrm>
            <a:off x="500034" y="2500306"/>
            <a:ext cx="7286676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(482).png"/>
          <p:cNvPicPr>
            <a:picLocks noChangeAspect="1"/>
          </p:cNvPicPr>
          <p:nvPr/>
        </p:nvPicPr>
        <p:blipFill>
          <a:blip r:embed="rId2"/>
          <a:srcRect l="13281" t="22331" r="32031" b="11263"/>
          <a:stretch>
            <a:fillRect/>
          </a:stretch>
        </p:blipFill>
        <p:spPr>
          <a:xfrm>
            <a:off x="214282" y="1142984"/>
            <a:ext cx="785818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83).png"/>
          <p:cNvPicPr>
            <a:picLocks noChangeAspect="1"/>
          </p:cNvPicPr>
          <p:nvPr/>
        </p:nvPicPr>
        <p:blipFill>
          <a:blip r:embed="rId2"/>
          <a:srcRect l="17187" t="22331" r="21094" b="711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84).png"/>
          <p:cNvPicPr>
            <a:picLocks noChangeAspect="1"/>
          </p:cNvPicPr>
          <p:nvPr/>
        </p:nvPicPr>
        <p:blipFill>
          <a:blip r:embed="rId2"/>
          <a:srcRect l="13281" t="19563" r="25781" b="12646"/>
          <a:stretch>
            <a:fillRect/>
          </a:stretch>
        </p:blipFill>
        <p:spPr>
          <a:xfrm>
            <a:off x="0" y="928670"/>
            <a:ext cx="914400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87).png"/>
          <p:cNvPicPr>
            <a:picLocks noChangeAspect="1"/>
          </p:cNvPicPr>
          <p:nvPr/>
        </p:nvPicPr>
        <p:blipFill>
          <a:blip r:embed="rId2"/>
          <a:srcRect l="13281" t="20947" r="13281" b="8496"/>
          <a:stretch>
            <a:fillRect/>
          </a:stretch>
        </p:blipFill>
        <p:spPr>
          <a:xfrm>
            <a:off x="0" y="1071546"/>
            <a:ext cx="91440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88).png"/>
          <p:cNvPicPr>
            <a:picLocks noChangeAspect="1"/>
          </p:cNvPicPr>
          <p:nvPr/>
        </p:nvPicPr>
        <p:blipFill>
          <a:blip r:embed="rId2"/>
          <a:srcRect l="9375" t="25097" r="12500" b="8496"/>
          <a:stretch>
            <a:fillRect/>
          </a:stretch>
        </p:blipFill>
        <p:spPr>
          <a:xfrm>
            <a:off x="0" y="1357298"/>
            <a:ext cx="914400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89).png"/>
          <p:cNvPicPr>
            <a:picLocks noChangeAspect="1"/>
          </p:cNvPicPr>
          <p:nvPr/>
        </p:nvPicPr>
        <p:blipFill>
          <a:blip r:embed="rId2"/>
          <a:srcRect l="7031" t="25097" r="5468" b="8496"/>
          <a:stretch>
            <a:fillRect/>
          </a:stretch>
        </p:blipFill>
        <p:spPr>
          <a:xfrm>
            <a:off x="0" y="1214422"/>
            <a:ext cx="914400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305</TotalTime>
  <Words>52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INVESTIGATING FUNCTIONS WITH MANIPULATE</vt:lpstr>
      <vt:lpstr>The Manipulate command is used to manipulate an expression in real time using the mouse. One of the most basic uses of Manipulate is to evaluate a function defined over an interval.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link to the nb file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FUNCTIONS WITH MANIPULATE</dc:title>
  <dc:creator>VINOD</dc:creator>
  <cp:lastModifiedBy>VINOD</cp:lastModifiedBy>
  <cp:revision>16</cp:revision>
  <dcterms:created xsi:type="dcterms:W3CDTF">2021-04-18T07:58:18Z</dcterms:created>
  <dcterms:modified xsi:type="dcterms:W3CDTF">2021-04-22T03:42:36Z</dcterms:modified>
</cp:coreProperties>
</file>