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embeddedFontLst>
    <p:embeddedFont>
      <p:font typeface="Algerian" panose="04020705040A02060702" pitchFamily="82" charset="0"/>
      <p:regular r:id="rId13"/>
    </p:embeddedFont>
    <p:embeddedFont>
      <p:font typeface="Libre Franklin" panose="020B0604020202020204" pitchFamily="2"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jRnEbzQLaSyY7zRq/s35gYocfKP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EE9FC62-1722-4D23-A0A1-DBCE3E6D30E5}">
  <a:tblStyle styleId="{9EE9FC62-1722-4D23-A0A1-DBCE3E6D30E5}" styleName="Table_0">
    <a:wholeTbl>
      <a:tcTxStyle b="off" i="off">
        <a:font>
          <a:latin typeface="Franklin Gothic Book"/>
          <a:ea typeface="Franklin Gothic Book"/>
          <a:cs typeface="Franklin Gothic Book"/>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7EAED"/>
          </a:solidFill>
        </a:fill>
      </a:tcStyle>
    </a:wholeTbl>
    <a:band1H>
      <a:tcTxStyle/>
      <a:tcStyle>
        <a:tcBdr/>
        <a:fill>
          <a:solidFill>
            <a:srgbClr val="EFD4D9"/>
          </a:solidFill>
        </a:fill>
      </a:tcStyle>
    </a:band1H>
    <a:band2H>
      <a:tcTxStyle/>
      <a:tcStyle>
        <a:tcBdr/>
      </a:tcStyle>
    </a:band2H>
    <a:band1V>
      <a:tcTxStyle/>
      <a:tcStyle>
        <a:tcBdr/>
        <a:fill>
          <a:solidFill>
            <a:srgbClr val="EFD4D9"/>
          </a:solidFill>
        </a:fill>
      </a:tcStyle>
    </a:band1V>
    <a:band2V>
      <a:tcTxStyle/>
      <a:tcStyle>
        <a:tcBdr/>
      </a:tcStyle>
    </a:band2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Franklin Gothic Book"/>
          <a:ea typeface="Franklin Gothic Book"/>
          <a:cs typeface="Franklin Gothic Book"/>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3" d="100"/>
          <a:sy n="93" d="100"/>
        </p:scale>
        <p:origin x="26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2"/>
        <p:cNvGrpSpPr/>
        <p:nvPr/>
      </p:nvGrpSpPr>
      <p:grpSpPr>
        <a:xfrm>
          <a:off x="0" y="0"/>
          <a:ext cx="0" cy="0"/>
          <a:chOff x="0" y="0"/>
          <a:chExt cx="0" cy="0"/>
        </a:xfrm>
      </p:grpSpPr>
      <p:sp>
        <p:nvSpPr>
          <p:cNvPr id="13" name="Google Shape;13;p12"/>
          <p:cNvSpPr txBox="1">
            <a:spLocks noGrp="1"/>
          </p:cNvSpPr>
          <p:nvPr>
            <p:ph type="ctrTitle"/>
          </p:nvPr>
        </p:nvSpPr>
        <p:spPr>
          <a:xfrm>
            <a:off x="1915128" y="1788454"/>
            <a:ext cx="8361229" cy="2098226"/>
          </a:xfrm>
          <a:prstGeom prst="rect">
            <a:avLst/>
          </a:prstGeom>
          <a:noFill/>
          <a:ln>
            <a:noFill/>
          </a:ln>
        </p:spPr>
        <p:txBody>
          <a:bodyPr spcFirstLastPara="1" wrap="square" lIns="91425" tIns="45700" rIns="91425" bIns="45700" anchor="b" anchorCtr="0">
            <a:noAutofit/>
          </a:bodyPr>
          <a:lstStyle>
            <a:lvl1pPr lvl="0" algn="ctr">
              <a:lnSpc>
                <a:spcPct val="89000"/>
              </a:lnSpc>
              <a:spcBef>
                <a:spcPts val="0"/>
              </a:spcBef>
              <a:spcAft>
                <a:spcPts val="0"/>
              </a:spcAft>
              <a:buClr>
                <a:schemeClr val="dk2"/>
              </a:buClr>
              <a:buSzPts val="7200"/>
              <a:buFont typeface="Libre Franklin"/>
              <a:buNone/>
              <a:defRPr sz="7200"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12"/>
          <p:cNvSpPr txBox="1">
            <a:spLocks noGrp="1"/>
          </p:cNvSpPr>
          <p:nvPr>
            <p:ph type="subTitle" idx="1"/>
          </p:nvPr>
        </p:nvSpPr>
        <p:spPr>
          <a:xfrm>
            <a:off x="2679906" y="3956279"/>
            <a:ext cx="6831673" cy="1086237"/>
          </a:xfrm>
          <a:prstGeom prst="rect">
            <a:avLst/>
          </a:prstGeom>
          <a:noFill/>
          <a:ln>
            <a:noFill/>
          </a:ln>
        </p:spPr>
        <p:txBody>
          <a:bodyPr spcFirstLastPara="1" wrap="square" lIns="91425" tIns="45700" rIns="91425" bIns="45700" anchor="t" anchorCtr="0">
            <a:normAutofit/>
          </a:bodyPr>
          <a:lstStyle>
            <a:lvl1pPr lvl="0" algn="ctr">
              <a:lnSpc>
                <a:spcPct val="112000"/>
              </a:lnSpc>
              <a:spcBef>
                <a:spcPts val="0"/>
              </a:spcBef>
              <a:spcAft>
                <a:spcPts val="0"/>
              </a:spcAft>
              <a:buClr>
                <a:schemeClr val="dk2"/>
              </a:buClr>
              <a:buSzPts val="2300"/>
              <a:buNone/>
              <a:defRPr sz="2300"/>
            </a:lvl1pPr>
            <a:lvl2pPr lvl="1" algn="ctr">
              <a:lnSpc>
                <a:spcPct val="94000"/>
              </a:lnSpc>
              <a:spcBef>
                <a:spcPts val="500"/>
              </a:spcBef>
              <a:spcAft>
                <a:spcPts val="0"/>
              </a:spcAft>
              <a:buClr>
                <a:schemeClr val="dk2"/>
              </a:buClr>
              <a:buSzPts val="2000"/>
              <a:buNone/>
              <a:defRPr sz="2000"/>
            </a:lvl2pPr>
            <a:lvl3pPr lvl="2" algn="ctr">
              <a:lnSpc>
                <a:spcPct val="94000"/>
              </a:lnSpc>
              <a:spcBef>
                <a:spcPts val="500"/>
              </a:spcBef>
              <a:spcAft>
                <a:spcPts val="0"/>
              </a:spcAft>
              <a:buClr>
                <a:schemeClr val="dk2"/>
              </a:buClr>
              <a:buSzPts val="1800"/>
              <a:buNone/>
              <a:defRPr sz="1800"/>
            </a:lvl3pPr>
            <a:lvl4pPr lvl="3" algn="ctr">
              <a:lnSpc>
                <a:spcPct val="94000"/>
              </a:lnSpc>
              <a:spcBef>
                <a:spcPts val="500"/>
              </a:spcBef>
              <a:spcAft>
                <a:spcPts val="0"/>
              </a:spcAft>
              <a:buClr>
                <a:schemeClr val="dk2"/>
              </a:buClr>
              <a:buSzPts val="1600"/>
              <a:buNone/>
              <a:defRPr sz="1600"/>
            </a:lvl4pPr>
            <a:lvl5pPr lvl="4" algn="ctr">
              <a:lnSpc>
                <a:spcPct val="94000"/>
              </a:lnSpc>
              <a:spcBef>
                <a:spcPts val="500"/>
              </a:spcBef>
              <a:spcAft>
                <a:spcPts val="0"/>
              </a:spcAft>
              <a:buClr>
                <a:schemeClr val="dk2"/>
              </a:buClr>
              <a:buSzPts val="1600"/>
              <a:buNone/>
              <a:defRPr sz="1600"/>
            </a:lvl5pPr>
            <a:lvl6pPr lvl="5" algn="ctr">
              <a:lnSpc>
                <a:spcPct val="94000"/>
              </a:lnSpc>
              <a:spcBef>
                <a:spcPts val="500"/>
              </a:spcBef>
              <a:spcAft>
                <a:spcPts val="0"/>
              </a:spcAft>
              <a:buClr>
                <a:schemeClr val="dk2"/>
              </a:buClr>
              <a:buSzPts val="1600"/>
              <a:buNone/>
              <a:defRPr sz="1600"/>
            </a:lvl6pPr>
            <a:lvl7pPr lvl="6" algn="ctr">
              <a:lnSpc>
                <a:spcPct val="94000"/>
              </a:lnSpc>
              <a:spcBef>
                <a:spcPts val="500"/>
              </a:spcBef>
              <a:spcAft>
                <a:spcPts val="0"/>
              </a:spcAft>
              <a:buClr>
                <a:schemeClr val="dk2"/>
              </a:buClr>
              <a:buSzPts val="1600"/>
              <a:buNone/>
              <a:defRPr sz="1600"/>
            </a:lvl7pPr>
            <a:lvl8pPr lvl="7" algn="ctr">
              <a:lnSpc>
                <a:spcPct val="94000"/>
              </a:lnSpc>
              <a:spcBef>
                <a:spcPts val="500"/>
              </a:spcBef>
              <a:spcAft>
                <a:spcPts val="0"/>
              </a:spcAft>
              <a:buClr>
                <a:schemeClr val="dk2"/>
              </a:buClr>
              <a:buSzPts val="1600"/>
              <a:buNone/>
              <a:defRPr sz="1600"/>
            </a:lvl8pPr>
            <a:lvl9pPr lvl="8" algn="ctr">
              <a:lnSpc>
                <a:spcPct val="94000"/>
              </a:lnSpc>
              <a:spcBef>
                <a:spcPts val="500"/>
              </a:spcBef>
              <a:spcAft>
                <a:spcPts val="200"/>
              </a:spcAft>
              <a:buClr>
                <a:schemeClr val="dk2"/>
              </a:buClr>
              <a:buSzPts val="1600"/>
              <a:buNone/>
              <a:defRPr sz="1600"/>
            </a:lvl9pPr>
          </a:lstStyle>
          <a:p>
            <a:endParaRPr/>
          </a:p>
        </p:txBody>
      </p:sp>
      <p:sp>
        <p:nvSpPr>
          <p:cNvPr id="15" name="Google Shape;15;p12"/>
          <p:cNvSpPr txBox="1">
            <a:spLocks noGrp="1"/>
          </p:cNvSpPr>
          <p:nvPr>
            <p:ph type="dt" idx="10"/>
          </p:nvPr>
        </p:nvSpPr>
        <p:spPr>
          <a:xfrm>
            <a:off x="752858" y="6453386"/>
            <a:ext cx="1607944"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2"/>
          <p:cNvSpPr txBox="1">
            <a:spLocks noGrp="1"/>
          </p:cNvSpPr>
          <p:nvPr>
            <p:ph type="ftr" idx="11"/>
          </p:nvPr>
        </p:nvSpPr>
        <p:spPr>
          <a:xfrm>
            <a:off x="2584054" y="6453386"/>
            <a:ext cx="7023377" cy="40461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2"/>
          <p:cNvSpPr txBox="1">
            <a:spLocks noGrp="1"/>
          </p:cNvSpPr>
          <p:nvPr>
            <p:ph type="sldNum" idx="12"/>
          </p:nvPr>
        </p:nvSpPr>
        <p:spPr>
          <a:xfrm>
            <a:off x="9830683"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dk2"/>
                </a:solidFill>
                <a:latin typeface="Libre Franklin"/>
                <a:ea typeface="Libre Franklin"/>
                <a:cs typeface="Libre Franklin"/>
                <a:sym typeface="Libre Franklin"/>
              </a:defRPr>
            </a:lvl1pPr>
            <a:lvl2pPr marL="0" lvl="1" indent="0" algn="r">
              <a:spcBef>
                <a:spcPts val="0"/>
              </a:spcBef>
              <a:buNone/>
              <a:defRPr sz="1200" b="0" i="0" u="none" strike="noStrike" cap="none">
                <a:solidFill>
                  <a:schemeClr val="dk2"/>
                </a:solidFill>
                <a:latin typeface="Libre Franklin"/>
                <a:ea typeface="Libre Franklin"/>
                <a:cs typeface="Libre Franklin"/>
                <a:sym typeface="Libre Franklin"/>
              </a:defRPr>
            </a:lvl2pPr>
            <a:lvl3pPr marL="0" lvl="2" indent="0" algn="r">
              <a:spcBef>
                <a:spcPts val="0"/>
              </a:spcBef>
              <a:buNone/>
              <a:defRPr sz="1200" b="0" i="0" u="none" strike="noStrike" cap="none">
                <a:solidFill>
                  <a:schemeClr val="dk2"/>
                </a:solidFill>
                <a:latin typeface="Libre Franklin"/>
                <a:ea typeface="Libre Franklin"/>
                <a:cs typeface="Libre Franklin"/>
                <a:sym typeface="Libre Franklin"/>
              </a:defRPr>
            </a:lvl3pPr>
            <a:lvl4pPr marL="0" lvl="3" indent="0" algn="r">
              <a:spcBef>
                <a:spcPts val="0"/>
              </a:spcBef>
              <a:buNone/>
              <a:defRPr sz="1200" b="0" i="0" u="none" strike="noStrike" cap="none">
                <a:solidFill>
                  <a:schemeClr val="dk2"/>
                </a:solidFill>
                <a:latin typeface="Libre Franklin"/>
                <a:ea typeface="Libre Franklin"/>
                <a:cs typeface="Libre Franklin"/>
                <a:sym typeface="Libre Franklin"/>
              </a:defRPr>
            </a:lvl4pPr>
            <a:lvl5pPr marL="0" lvl="4" indent="0" algn="r">
              <a:spcBef>
                <a:spcPts val="0"/>
              </a:spcBef>
              <a:buNone/>
              <a:defRPr sz="1200" b="0" i="0" u="none" strike="noStrike" cap="none">
                <a:solidFill>
                  <a:schemeClr val="dk2"/>
                </a:solidFill>
                <a:latin typeface="Libre Franklin"/>
                <a:ea typeface="Libre Franklin"/>
                <a:cs typeface="Libre Franklin"/>
                <a:sym typeface="Libre Franklin"/>
              </a:defRPr>
            </a:lvl5pPr>
            <a:lvl6pPr marL="0" lvl="5" indent="0" algn="r">
              <a:spcBef>
                <a:spcPts val="0"/>
              </a:spcBef>
              <a:buNone/>
              <a:defRPr sz="1200" b="0" i="0" u="none" strike="noStrike" cap="none">
                <a:solidFill>
                  <a:schemeClr val="dk2"/>
                </a:solidFill>
                <a:latin typeface="Libre Franklin"/>
                <a:ea typeface="Libre Franklin"/>
                <a:cs typeface="Libre Franklin"/>
                <a:sym typeface="Libre Franklin"/>
              </a:defRPr>
            </a:lvl6pPr>
            <a:lvl7pPr marL="0" lvl="6" indent="0" algn="r">
              <a:spcBef>
                <a:spcPts val="0"/>
              </a:spcBef>
              <a:buNone/>
              <a:defRPr sz="1200" b="0" i="0" u="none" strike="noStrike" cap="none">
                <a:solidFill>
                  <a:schemeClr val="dk2"/>
                </a:solidFill>
                <a:latin typeface="Libre Franklin"/>
                <a:ea typeface="Libre Franklin"/>
                <a:cs typeface="Libre Franklin"/>
                <a:sym typeface="Libre Franklin"/>
              </a:defRPr>
            </a:lvl7pPr>
            <a:lvl8pPr marL="0" lvl="7" indent="0" algn="r">
              <a:spcBef>
                <a:spcPts val="0"/>
              </a:spcBef>
              <a:buNone/>
              <a:defRPr sz="1200" b="0" i="0" u="none" strike="noStrike" cap="none">
                <a:solidFill>
                  <a:schemeClr val="dk2"/>
                </a:solidFill>
                <a:latin typeface="Libre Franklin"/>
                <a:ea typeface="Libre Franklin"/>
                <a:cs typeface="Libre Franklin"/>
                <a:sym typeface="Libre Franklin"/>
              </a:defRPr>
            </a:lvl8pPr>
            <a:lvl9pPr marL="0" lvl="8" indent="0" algn="r">
              <a:spcBef>
                <a:spcPts val="0"/>
              </a:spcBef>
              <a:buNone/>
              <a:defRPr sz="1200" b="0" i="0" u="none" strike="noStrike" cap="none">
                <a:solidFill>
                  <a:schemeClr val="dk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n-US"/>
              <a:t>‹#›</a:t>
            </a:fld>
            <a:endParaRPr/>
          </a:p>
        </p:txBody>
      </p:sp>
      <p:grpSp>
        <p:nvGrpSpPr>
          <p:cNvPr id="18" name="Google Shape;18;p12"/>
          <p:cNvGrpSpPr/>
          <p:nvPr/>
        </p:nvGrpSpPr>
        <p:grpSpPr>
          <a:xfrm>
            <a:off x="752858" y="744469"/>
            <a:ext cx="10674117" cy="5349671"/>
            <a:chOff x="752858" y="744469"/>
            <a:chExt cx="10674117" cy="5349671"/>
          </a:xfrm>
        </p:grpSpPr>
        <p:sp>
          <p:nvSpPr>
            <p:cNvPr id="19" name="Google Shape;19;p12"/>
            <p:cNvSpPr/>
            <p:nvPr/>
          </p:nvSpPr>
          <p:spPr>
            <a:xfrm>
              <a:off x="8151962" y="1685652"/>
              <a:ext cx="3275013" cy="4408488"/>
            </a:xfrm>
            <a:custGeom>
              <a:avLst/>
              <a:gdLst/>
              <a:ahLst/>
              <a:cxnLst/>
              <a:rect l="l" t="t" r="r" b="b"/>
              <a:pathLst>
                <a:path w="10000" h="10000" extrusionOk="0">
                  <a:moveTo>
                    <a:pt x="8761" y="0"/>
                  </a:moveTo>
                  <a:lnTo>
                    <a:pt x="10000" y="0"/>
                  </a:lnTo>
                  <a:lnTo>
                    <a:pt x="10000" y="10000"/>
                  </a:lnTo>
                  <a:lnTo>
                    <a:pt x="0" y="10000"/>
                  </a:lnTo>
                  <a:lnTo>
                    <a:pt x="0" y="9126"/>
                  </a:lnTo>
                  <a:lnTo>
                    <a:pt x="8761" y="9127"/>
                  </a:lnTo>
                  <a:lnTo>
                    <a:pt x="8761" y="0"/>
                  </a:lnTo>
                  <a:close/>
                </a:path>
              </a:pathLst>
            </a:custGeom>
            <a:solidFill>
              <a:schemeClr val="dk2"/>
            </a:solidFill>
            <a:ln>
              <a:noFill/>
            </a:ln>
          </p:spPr>
        </p:sp>
        <p:sp>
          <p:nvSpPr>
            <p:cNvPr id="20" name="Google Shape;20;p12"/>
            <p:cNvSpPr/>
            <p:nvPr/>
          </p:nvSpPr>
          <p:spPr>
            <a:xfrm rot="10800000">
              <a:off x="752858" y="744469"/>
              <a:ext cx="3275668" cy="4408488"/>
            </a:xfrm>
            <a:custGeom>
              <a:avLst/>
              <a:gdLst/>
              <a:ahLst/>
              <a:cxnLst/>
              <a:rect l="l" t="t" r="r" b="b"/>
              <a:pathLst>
                <a:path w="10002" h="10000" extrusionOk="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7"/>
        <p:cNvGrpSpPr/>
        <p:nvPr/>
      </p:nvGrpSpPr>
      <p:grpSpPr>
        <a:xfrm>
          <a:off x="0" y="0"/>
          <a:ext cx="0" cy="0"/>
          <a:chOff x="0" y="0"/>
          <a:chExt cx="0" cy="0"/>
        </a:xfrm>
      </p:grpSpPr>
      <p:sp>
        <p:nvSpPr>
          <p:cNvPr id="78" name="Google Shape;78;p21"/>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rm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21"/>
          <p:cNvSpPr txBox="1">
            <a:spLocks noGrp="1"/>
          </p:cNvSpPr>
          <p:nvPr>
            <p:ph type="body" idx="1"/>
          </p:nvPr>
        </p:nvSpPr>
        <p:spPr>
          <a:xfrm rot="5400000">
            <a:off x="4386263" y="-719137"/>
            <a:ext cx="3571875" cy="9601200"/>
          </a:xfrm>
          <a:prstGeom prst="rect">
            <a:avLst/>
          </a:prstGeom>
          <a:noFill/>
          <a:ln>
            <a:noFill/>
          </a:ln>
        </p:spPr>
        <p:txBody>
          <a:bodyPr spcFirstLastPara="1" wrap="square" lIns="91425" tIns="45700" rIns="91425" bIns="45700" anchor="t" anchorCtr="0">
            <a:normAutofit/>
          </a:bodyPr>
          <a:lstStyle>
            <a:lvl1pPr marL="457200" lvl="0" indent="-342900" algn="l">
              <a:lnSpc>
                <a:spcPct val="94000"/>
              </a:lnSpc>
              <a:spcBef>
                <a:spcPts val="1000"/>
              </a:spcBef>
              <a:spcAft>
                <a:spcPts val="0"/>
              </a:spcAft>
              <a:buClr>
                <a:schemeClr val="dk2"/>
              </a:buClr>
              <a:buSzPts val="1800"/>
              <a:buChar char="■"/>
              <a:defRPr/>
            </a:lvl1pPr>
            <a:lvl2pPr marL="914400" lvl="1" indent="-342900" algn="l">
              <a:lnSpc>
                <a:spcPct val="94000"/>
              </a:lnSpc>
              <a:spcBef>
                <a:spcPts val="500"/>
              </a:spcBef>
              <a:spcAft>
                <a:spcPts val="0"/>
              </a:spcAft>
              <a:buClr>
                <a:schemeClr val="dk2"/>
              </a:buClr>
              <a:buSzPts val="1800"/>
              <a:buChar char="–"/>
              <a:defRPr/>
            </a:lvl2pPr>
            <a:lvl3pPr marL="1371600" lvl="2" indent="-342900" algn="l">
              <a:lnSpc>
                <a:spcPct val="94000"/>
              </a:lnSpc>
              <a:spcBef>
                <a:spcPts val="500"/>
              </a:spcBef>
              <a:spcAft>
                <a:spcPts val="0"/>
              </a:spcAft>
              <a:buClr>
                <a:schemeClr val="dk2"/>
              </a:buClr>
              <a:buSzPts val="1800"/>
              <a:buChar char="■"/>
              <a:defRPr/>
            </a:lvl3pPr>
            <a:lvl4pPr marL="1828800" lvl="3" indent="-342900" algn="l">
              <a:lnSpc>
                <a:spcPct val="94000"/>
              </a:lnSpc>
              <a:spcBef>
                <a:spcPts val="500"/>
              </a:spcBef>
              <a:spcAft>
                <a:spcPts val="0"/>
              </a:spcAft>
              <a:buClr>
                <a:schemeClr val="dk2"/>
              </a:buClr>
              <a:buSzPts val="1800"/>
              <a:buChar char="–"/>
              <a:defRPr/>
            </a:lvl4pPr>
            <a:lvl5pPr marL="2286000" lvl="4" indent="-342900" algn="l">
              <a:lnSpc>
                <a:spcPct val="94000"/>
              </a:lnSpc>
              <a:spcBef>
                <a:spcPts val="500"/>
              </a:spcBef>
              <a:spcAft>
                <a:spcPts val="0"/>
              </a:spcAft>
              <a:buClr>
                <a:schemeClr val="dk2"/>
              </a:buClr>
              <a:buSzPts val="1800"/>
              <a:buChar char="■"/>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80" name="Google Shape;80;p21"/>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1"/>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1"/>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3"/>
        <p:cNvGrpSpPr/>
        <p:nvPr/>
      </p:nvGrpSpPr>
      <p:grpSpPr>
        <a:xfrm>
          <a:off x="0" y="0"/>
          <a:ext cx="0" cy="0"/>
          <a:chOff x="0" y="0"/>
          <a:chExt cx="0" cy="0"/>
        </a:xfrm>
      </p:grpSpPr>
      <p:sp>
        <p:nvSpPr>
          <p:cNvPr id="84" name="Google Shape;84;p22"/>
          <p:cNvSpPr txBox="1">
            <a:spLocks noGrp="1"/>
          </p:cNvSpPr>
          <p:nvPr>
            <p:ph type="title"/>
          </p:nvPr>
        </p:nvSpPr>
        <p:spPr>
          <a:xfrm rot="5400000">
            <a:off x="7757822" y="2462895"/>
            <a:ext cx="5243244" cy="1565766"/>
          </a:xfrm>
          <a:prstGeom prst="rect">
            <a:avLst/>
          </a:prstGeom>
          <a:noFill/>
          <a:ln>
            <a:noFill/>
          </a:ln>
        </p:spPr>
        <p:txBody>
          <a:bodyPr spcFirstLastPara="1" wrap="square" lIns="91425" tIns="45700" rIns="91425" bIns="45700" anchor="t" anchorCtr="0">
            <a:norm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22"/>
          <p:cNvSpPr txBox="1">
            <a:spLocks noGrp="1"/>
          </p:cNvSpPr>
          <p:nvPr>
            <p:ph type="body" idx="1"/>
          </p:nvPr>
        </p:nvSpPr>
        <p:spPr>
          <a:xfrm rot="5400000">
            <a:off x="2839799" y="-844042"/>
            <a:ext cx="5243244" cy="8179641"/>
          </a:xfrm>
          <a:prstGeom prst="rect">
            <a:avLst/>
          </a:prstGeom>
          <a:noFill/>
          <a:ln>
            <a:noFill/>
          </a:ln>
        </p:spPr>
        <p:txBody>
          <a:bodyPr spcFirstLastPara="1" wrap="square" lIns="91425" tIns="45700" rIns="91425" bIns="45700" anchor="t" anchorCtr="0">
            <a:normAutofit/>
          </a:bodyPr>
          <a:lstStyle>
            <a:lvl1pPr marL="457200" lvl="0" indent="-342900" algn="l">
              <a:lnSpc>
                <a:spcPct val="94000"/>
              </a:lnSpc>
              <a:spcBef>
                <a:spcPts val="1000"/>
              </a:spcBef>
              <a:spcAft>
                <a:spcPts val="0"/>
              </a:spcAft>
              <a:buClr>
                <a:schemeClr val="dk2"/>
              </a:buClr>
              <a:buSzPts val="1800"/>
              <a:buChar char="■"/>
              <a:defRPr/>
            </a:lvl1pPr>
            <a:lvl2pPr marL="914400" lvl="1" indent="-342900" algn="l">
              <a:lnSpc>
                <a:spcPct val="94000"/>
              </a:lnSpc>
              <a:spcBef>
                <a:spcPts val="500"/>
              </a:spcBef>
              <a:spcAft>
                <a:spcPts val="0"/>
              </a:spcAft>
              <a:buClr>
                <a:schemeClr val="dk2"/>
              </a:buClr>
              <a:buSzPts val="1800"/>
              <a:buChar char="–"/>
              <a:defRPr/>
            </a:lvl2pPr>
            <a:lvl3pPr marL="1371600" lvl="2" indent="-342900" algn="l">
              <a:lnSpc>
                <a:spcPct val="94000"/>
              </a:lnSpc>
              <a:spcBef>
                <a:spcPts val="500"/>
              </a:spcBef>
              <a:spcAft>
                <a:spcPts val="0"/>
              </a:spcAft>
              <a:buClr>
                <a:schemeClr val="dk2"/>
              </a:buClr>
              <a:buSzPts val="1800"/>
              <a:buChar char="■"/>
              <a:defRPr/>
            </a:lvl3pPr>
            <a:lvl4pPr marL="1828800" lvl="3" indent="-342900" algn="l">
              <a:lnSpc>
                <a:spcPct val="94000"/>
              </a:lnSpc>
              <a:spcBef>
                <a:spcPts val="500"/>
              </a:spcBef>
              <a:spcAft>
                <a:spcPts val="0"/>
              </a:spcAft>
              <a:buClr>
                <a:schemeClr val="dk2"/>
              </a:buClr>
              <a:buSzPts val="1800"/>
              <a:buChar char="–"/>
              <a:defRPr/>
            </a:lvl4pPr>
            <a:lvl5pPr marL="2286000" lvl="4" indent="-342900" algn="l">
              <a:lnSpc>
                <a:spcPct val="94000"/>
              </a:lnSpc>
              <a:spcBef>
                <a:spcPts val="500"/>
              </a:spcBef>
              <a:spcAft>
                <a:spcPts val="0"/>
              </a:spcAft>
              <a:buClr>
                <a:schemeClr val="dk2"/>
              </a:buClr>
              <a:buSzPts val="1800"/>
              <a:buChar char="■"/>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86" name="Google Shape;86;p22"/>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22"/>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2"/>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rm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1371600" y="2286000"/>
            <a:ext cx="9601200" cy="3581400"/>
          </a:xfrm>
          <a:prstGeom prst="rect">
            <a:avLst/>
          </a:prstGeom>
          <a:noFill/>
          <a:ln>
            <a:noFill/>
          </a:ln>
        </p:spPr>
        <p:txBody>
          <a:bodyPr spcFirstLastPara="1" wrap="square" lIns="91425" tIns="45700" rIns="91425" bIns="45700" anchor="t" anchorCtr="0">
            <a:normAutofit/>
          </a:bodyPr>
          <a:lstStyle>
            <a:lvl1pPr marL="457200" lvl="0" indent="-342900" algn="l">
              <a:lnSpc>
                <a:spcPct val="94000"/>
              </a:lnSpc>
              <a:spcBef>
                <a:spcPts val="1000"/>
              </a:spcBef>
              <a:spcAft>
                <a:spcPts val="0"/>
              </a:spcAft>
              <a:buClr>
                <a:schemeClr val="dk2"/>
              </a:buClr>
              <a:buSzPts val="1800"/>
              <a:buChar char="■"/>
              <a:defRPr/>
            </a:lvl1pPr>
            <a:lvl2pPr marL="914400" lvl="1" indent="-342900" algn="l">
              <a:lnSpc>
                <a:spcPct val="94000"/>
              </a:lnSpc>
              <a:spcBef>
                <a:spcPts val="500"/>
              </a:spcBef>
              <a:spcAft>
                <a:spcPts val="0"/>
              </a:spcAft>
              <a:buClr>
                <a:schemeClr val="dk2"/>
              </a:buClr>
              <a:buSzPts val="1800"/>
              <a:buChar char="–"/>
              <a:defRPr/>
            </a:lvl2pPr>
            <a:lvl3pPr marL="1371600" lvl="2" indent="-342900" algn="l">
              <a:lnSpc>
                <a:spcPct val="94000"/>
              </a:lnSpc>
              <a:spcBef>
                <a:spcPts val="500"/>
              </a:spcBef>
              <a:spcAft>
                <a:spcPts val="0"/>
              </a:spcAft>
              <a:buClr>
                <a:schemeClr val="dk2"/>
              </a:buClr>
              <a:buSzPts val="1800"/>
              <a:buChar char="■"/>
              <a:defRPr/>
            </a:lvl3pPr>
            <a:lvl4pPr marL="1828800" lvl="3" indent="-342900" algn="l">
              <a:lnSpc>
                <a:spcPct val="94000"/>
              </a:lnSpc>
              <a:spcBef>
                <a:spcPts val="500"/>
              </a:spcBef>
              <a:spcAft>
                <a:spcPts val="0"/>
              </a:spcAft>
              <a:buClr>
                <a:schemeClr val="dk2"/>
              </a:buClr>
              <a:buSzPts val="1800"/>
              <a:buChar char="–"/>
              <a:defRPr/>
            </a:lvl4pPr>
            <a:lvl5pPr marL="2286000" lvl="4" indent="-342900" algn="l">
              <a:lnSpc>
                <a:spcPct val="94000"/>
              </a:lnSpc>
              <a:spcBef>
                <a:spcPts val="500"/>
              </a:spcBef>
              <a:spcAft>
                <a:spcPts val="0"/>
              </a:spcAft>
              <a:buClr>
                <a:schemeClr val="dk2"/>
              </a:buClr>
              <a:buSzPts val="1800"/>
              <a:buChar char="■"/>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24" name="Google Shape;24;p13"/>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3"/>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3"/>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27"/>
        <p:cNvGrpSpPr/>
        <p:nvPr/>
      </p:nvGrpSpPr>
      <p:grpSpPr>
        <a:xfrm>
          <a:off x="0" y="0"/>
          <a:ext cx="0" cy="0"/>
          <a:chOff x="0" y="0"/>
          <a:chExt cx="0" cy="0"/>
        </a:xfrm>
      </p:grpSpPr>
      <p:sp>
        <p:nvSpPr>
          <p:cNvPr id="28" name="Google Shape;28;p14"/>
          <p:cNvSpPr txBox="1">
            <a:spLocks noGrp="1"/>
          </p:cNvSpPr>
          <p:nvPr>
            <p:ph type="title"/>
          </p:nvPr>
        </p:nvSpPr>
        <p:spPr>
          <a:xfrm>
            <a:off x="765025" y="1301360"/>
            <a:ext cx="9612971" cy="2852737"/>
          </a:xfrm>
          <a:prstGeom prst="rect">
            <a:avLst/>
          </a:prstGeom>
          <a:noFill/>
          <a:ln>
            <a:noFill/>
          </a:ln>
        </p:spPr>
        <p:txBody>
          <a:bodyPr spcFirstLastPara="1" wrap="square" lIns="91425" tIns="45700" rIns="91425" bIns="45700" anchor="b" anchorCtr="0">
            <a:normAutofit/>
          </a:bodyPr>
          <a:lstStyle>
            <a:lvl1pPr lvl="0" algn="r">
              <a:lnSpc>
                <a:spcPct val="89000"/>
              </a:lnSpc>
              <a:spcBef>
                <a:spcPts val="0"/>
              </a:spcBef>
              <a:spcAft>
                <a:spcPts val="0"/>
              </a:spcAft>
              <a:buClr>
                <a:schemeClr val="dk2"/>
              </a:buClr>
              <a:buSzPts val="7200"/>
              <a:buFont typeface="Libre Franklin"/>
              <a:buNone/>
              <a:defRPr sz="7200"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4"/>
          <p:cNvSpPr txBox="1">
            <a:spLocks noGrp="1"/>
          </p:cNvSpPr>
          <p:nvPr>
            <p:ph type="body" idx="1"/>
          </p:nvPr>
        </p:nvSpPr>
        <p:spPr>
          <a:xfrm>
            <a:off x="765025" y="4216328"/>
            <a:ext cx="9612971" cy="1143324"/>
          </a:xfrm>
          <a:prstGeom prst="rect">
            <a:avLst/>
          </a:prstGeom>
          <a:noFill/>
          <a:ln>
            <a:noFill/>
          </a:ln>
        </p:spPr>
        <p:txBody>
          <a:bodyPr spcFirstLastPara="1" wrap="square" lIns="91425" tIns="45700" rIns="91425" bIns="45700" anchor="t" anchorCtr="0">
            <a:normAutofit/>
          </a:bodyPr>
          <a:lstStyle>
            <a:lvl1pPr marL="457200" lvl="0" indent="-228600" algn="r">
              <a:lnSpc>
                <a:spcPct val="112000"/>
              </a:lnSpc>
              <a:spcBef>
                <a:spcPts val="0"/>
              </a:spcBef>
              <a:spcAft>
                <a:spcPts val="0"/>
              </a:spcAft>
              <a:buClr>
                <a:schemeClr val="dk2"/>
              </a:buClr>
              <a:buSzPts val="2400"/>
              <a:buNone/>
              <a:defRPr sz="2400">
                <a:solidFill>
                  <a:schemeClr val="dk2"/>
                </a:solidFill>
              </a:defRPr>
            </a:lvl1pPr>
            <a:lvl2pPr marL="914400" lvl="1" indent="-228600" algn="l">
              <a:lnSpc>
                <a:spcPct val="94000"/>
              </a:lnSpc>
              <a:spcBef>
                <a:spcPts val="500"/>
              </a:spcBef>
              <a:spcAft>
                <a:spcPts val="0"/>
              </a:spcAft>
              <a:buClr>
                <a:srgbClr val="C2A2AE"/>
              </a:buClr>
              <a:buSzPts val="2000"/>
              <a:buNone/>
              <a:defRPr sz="2000">
                <a:solidFill>
                  <a:srgbClr val="C2A2AE"/>
                </a:solidFill>
              </a:defRPr>
            </a:lvl2pPr>
            <a:lvl3pPr marL="1371600" lvl="2" indent="-228600" algn="l">
              <a:lnSpc>
                <a:spcPct val="94000"/>
              </a:lnSpc>
              <a:spcBef>
                <a:spcPts val="500"/>
              </a:spcBef>
              <a:spcAft>
                <a:spcPts val="0"/>
              </a:spcAft>
              <a:buClr>
                <a:srgbClr val="C2A2AE"/>
              </a:buClr>
              <a:buSzPts val="1800"/>
              <a:buNone/>
              <a:defRPr sz="1800">
                <a:solidFill>
                  <a:srgbClr val="C2A2AE"/>
                </a:solidFill>
              </a:defRPr>
            </a:lvl3pPr>
            <a:lvl4pPr marL="1828800" lvl="3" indent="-228600" algn="l">
              <a:lnSpc>
                <a:spcPct val="94000"/>
              </a:lnSpc>
              <a:spcBef>
                <a:spcPts val="500"/>
              </a:spcBef>
              <a:spcAft>
                <a:spcPts val="0"/>
              </a:spcAft>
              <a:buClr>
                <a:srgbClr val="C2A2AE"/>
              </a:buClr>
              <a:buSzPts val="1600"/>
              <a:buNone/>
              <a:defRPr sz="1600">
                <a:solidFill>
                  <a:srgbClr val="C2A2AE"/>
                </a:solidFill>
              </a:defRPr>
            </a:lvl4pPr>
            <a:lvl5pPr marL="2286000" lvl="4" indent="-228600" algn="l">
              <a:lnSpc>
                <a:spcPct val="94000"/>
              </a:lnSpc>
              <a:spcBef>
                <a:spcPts val="500"/>
              </a:spcBef>
              <a:spcAft>
                <a:spcPts val="0"/>
              </a:spcAft>
              <a:buClr>
                <a:srgbClr val="C2A2AE"/>
              </a:buClr>
              <a:buSzPts val="1600"/>
              <a:buNone/>
              <a:defRPr sz="1600">
                <a:solidFill>
                  <a:srgbClr val="C2A2AE"/>
                </a:solidFill>
              </a:defRPr>
            </a:lvl5pPr>
            <a:lvl6pPr marL="2743200" lvl="5" indent="-228600" algn="l">
              <a:lnSpc>
                <a:spcPct val="94000"/>
              </a:lnSpc>
              <a:spcBef>
                <a:spcPts val="500"/>
              </a:spcBef>
              <a:spcAft>
                <a:spcPts val="0"/>
              </a:spcAft>
              <a:buClr>
                <a:srgbClr val="C2A2AE"/>
              </a:buClr>
              <a:buSzPts val="1600"/>
              <a:buNone/>
              <a:defRPr sz="1600">
                <a:solidFill>
                  <a:srgbClr val="C2A2AE"/>
                </a:solidFill>
              </a:defRPr>
            </a:lvl6pPr>
            <a:lvl7pPr marL="3200400" lvl="6" indent="-228600" algn="l">
              <a:lnSpc>
                <a:spcPct val="94000"/>
              </a:lnSpc>
              <a:spcBef>
                <a:spcPts val="500"/>
              </a:spcBef>
              <a:spcAft>
                <a:spcPts val="0"/>
              </a:spcAft>
              <a:buClr>
                <a:srgbClr val="C2A2AE"/>
              </a:buClr>
              <a:buSzPts val="1600"/>
              <a:buNone/>
              <a:defRPr sz="1600">
                <a:solidFill>
                  <a:srgbClr val="C2A2AE"/>
                </a:solidFill>
              </a:defRPr>
            </a:lvl7pPr>
            <a:lvl8pPr marL="3657600" lvl="7" indent="-228600" algn="l">
              <a:lnSpc>
                <a:spcPct val="94000"/>
              </a:lnSpc>
              <a:spcBef>
                <a:spcPts val="500"/>
              </a:spcBef>
              <a:spcAft>
                <a:spcPts val="0"/>
              </a:spcAft>
              <a:buClr>
                <a:srgbClr val="C2A2AE"/>
              </a:buClr>
              <a:buSzPts val="1600"/>
              <a:buNone/>
              <a:defRPr sz="1600">
                <a:solidFill>
                  <a:srgbClr val="C2A2AE"/>
                </a:solidFill>
              </a:defRPr>
            </a:lvl8pPr>
            <a:lvl9pPr marL="4114800" lvl="8" indent="-228600" algn="l">
              <a:lnSpc>
                <a:spcPct val="94000"/>
              </a:lnSpc>
              <a:spcBef>
                <a:spcPts val="500"/>
              </a:spcBef>
              <a:spcAft>
                <a:spcPts val="200"/>
              </a:spcAft>
              <a:buClr>
                <a:srgbClr val="C2A2AE"/>
              </a:buClr>
              <a:buSzPts val="1600"/>
              <a:buNone/>
              <a:defRPr sz="1600">
                <a:solidFill>
                  <a:srgbClr val="C2A2AE"/>
                </a:solidFill>
              </a:defRPr>
            </a:lvl9pPr>
          </a:lstStyle>
          <a:p>
            <a:endParaRPr/>
          </a:p>
        </p:txBody>
      </p:sp>
      <p:sp>
        <p:nvSpPr>
          <p:cNvPr id="30" name="Google Shape;30;p14"/>
          <p:cNvSpPr txBox="1">
            <a:spLocks noGrp="1"/>
          </p:cNvSpPr>
          <p:nvPr>
            <p:ph type="dt" idx="10"/>
          </p:nvPr>
        </p:nvSpPr>
        <p:spPr>
          <a:xfrm>
            <a:off x="738908" y="6453386"/>
            <a:ext cx="1622409"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4"/>
          <p:cNvSpPr txBox="1">
            <a:spLocks noGrp="1"/>
          </p:cNvSpPr>
          <p:nvPr>
            <p:ph type="ftr" idx="11"/>
          </p:nvPr>
        </p:nvSpPr>
        <p:spPr>
          <a:xfrm>
            <a:off x="2584312" y="6453386"/>
            <a:ext cx="7023377" cy="40461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4"/>
          <p:cNvSpPr txBox="1">
            <a:spLocks noGrp="1"/>
          </p:cNvSpPr>
          <p:nvPr>
            <p:ph type="sldNum" idx="12"/>
          </p:nvPr>
        </p:nvSpPr>
        <p:spPr>
          <a:xfrm>
            <a:off x="9830683"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dk2"/>
                </a:solidFill>
                <a:latin typeface="Libre Franklin"/>
                <a:ea typeface="Libre Franklin"/>
                <a:cs typeface="Libre Franklin"/>
                <a:sym typeface="Libre Franklin"/>
              </a:defRPr>
            </a:lvl1pPr>
            <a:lvl2pPr marL="0" lvl="1" indent="0" algn="r">
              <a:spcBef>
                <a:spcPts val="0"/>
              </a:spcBef>
              <a:buNone/>
              <a:defRPr sz="1200" b="0" i="0" u="none" strike="noStrike" cap="none">
                <a:solidFill>
                  <a:schemeClr val="dk2"/>
                </a:solidFill>
                <a:latin typeface="Libre Franklin"/>
                <a:ea typeface="Libre Franklin"/>
                <a:cs typeface="Libre Franklin"/>
                <a:sym typeface="Libre Franklin"/>
              </a:defRPr>
            </a:lvl2pPr>
            <a:lvl3pPr marL="0" lvl="2" indent="0" algn="r">
              <a:spcBef>
                <a:spcPts val="0"/>
              </a:spcBef>
              <a:buNone/>
              <a:defRPr sz="1200" b="0" i="0" u="none" strike="noStrike" cap="none">
                <a:solidFill>
                  <a:schemeClr val="dk2"/>
                </a:solidFill>
                <a:latin typeface="Libre Franklin"/>
                <a:ea typeface="Libre Franklin"/>
                <a:cs typeface="Libre Franklin"/>
                <a:sym typeface="Libre Franklin"/>
              </a:defRPr>
            </a:lvl3pPr>
            <a:lvl4pPr marL="0" lvl="3" indent="0" algn="r">
              <a:spcBef>
                <a:spcPts val="0"/>
              </a:spcBef>
              <a:buNone/>
              <a:defRPr sz="1200" b="0" i="0" u="none" strike="noStrike" cap="none">
                <a:solidFill>
                  <a:schemeClr val="dk2"/>
                </a:solidFill>
                <a:latin typeface="Libre Franklin"/>
                <a:ea typeface="Libre Franklin"/>
                <a:cs typeface="Libre Franklin"/>
                <a:sym typeface="Libre Franklin"/>
              </a:defRPr>
            </a:lvl4pPr>
            <a:lvl5pPr marL="0" lvl="4" indent="0" algn="r">
              <a:spcBef>
                <a:spcPts val="0"/>
              </a:spcBef>
              <a:buNone/>
              <a:defRPr sz="1200" b="0" i="0" u="none" strike="noStrike" cap="none">
                <a:solidFill>
                  <a:schemeClr val="dk2"/>
                </a:solidFill>
                <a:latin typeface="Libre Franklin"/>
                <a:ea typeface="Libre Franklin"/>
                <a:cs typeface="Libre Franklin"/>
                <a:sym typeface="Libre Franklin"/>
              </a:defRPr>
            </a:lvl5pPr>
            <a:lvl6pPr marL="0" lvl="5" indent="0" algn="r">
              <a:spcBef>
                <a:spcPts val="0"/>
              </a:spcBef>
              <a:buNone/>
              <a:defRPr sz="1200" b="0" i="0" u="none" strike="noStrike" cap="none">
                <a:solidFill>
                  <a:schemeClr val="dk2"/>
                </a:solidFill>
                <a:latin typeface="Libre Franklin"/>
                <a:ea typeface="Libre Franklin"/>
                <a:cs typeface="Libre Franklin"/>
                <a:sym typeface="Libre Franklin"/>
              </a:defRPr>
            </a:lvl6pPr>
            <a:lvl7pPr marL="0" lvl="6" indent="0" algn="r">
              <a:spcBef>
                <a:spcPts val="0"/>
              </a:spcBef>
              <a:buNone/>
              <a:defRPr sz="1200" b="0" i="0" u="none" strike="noStrike" cap="none">
                <a:solidFill>
                  <a:schemeClr val="dk2"/>
                </a:solidFill>
                <a:latin typeface="Libre Franklin"/>
                <a:ea typeface="Libre Franklin"/>
                <a:cs typeface="Libre Franklin"/>
                <a:sym typeface="Libre Franklin"/>
              </a:defRPr>
            </a:lvl7pPr>
            <a:lvl8pPr marL="0" lvl="7" indent="0" algn="r">
              <a:spcBef>
                <a:spcPts val="0"/>
              </a:spcBef>
              <a:buNone/>
              <a:defRPr sz="1200" b="0" i="0" u="none" strike="noStrike" cap="none">
                <a:solidFill>
                  <a:schemeClr val="dk2"/>
                </a:solidFill>
                <a:latin typeface="Libre Franklin"/>
                <a:ea typeface="Libre Franklin"/>
                <a:cs typeface="Libre Franklin"/>
                <a:sym typeface="Libre Franklin"/>
              </a:defRPr>
            </a:lvl8pPr>
            <a:lvl9pPr marL="0" lvl="8" indent="0" algn="r">
              <a:spcBef>
                <a:spcPts val="0"/>
              </a:spcBef>
              <a:buNone/>
              <a:defRPr sz="1200" b="0" i="0" u="none" strike="noStrike" cap="none">
                <a:solidFill>
                  <a:schemeClr val="dk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n-US"/>
              <a:t>‹#›</a:t>
            </a:fld>
            <a:endParaRPr/>
          </a:p>
        </p:txBody>
      </p:sp>
      <p:sp>
        <p:nvSpPr>
          <p:cNvPr id="33" name="Google Shape;33;p14" title="Crop Mark"/>
          <p:cNvSpPr/>
          <p:nvPr/>
        </p:nvSpPr>
        <p:spPr>
          <a:xfrm>
            <a:off x="8151962" y="1685652"/>
            <a:ext cx="3275013" cy="4408488"/>
          </a:xfrm>
          <a:custGeom>
            <a:avLst/>
            <a:gdLst/>
            <a:ahLst/>
            <a:cxnLst/>
            <a:rect l="l" t="t" r="r" b="b"/>
            <a:pathLst>
              <a:path w="4125" h="5554" extrusionOk="0">
                <a:moveTo>
                  <a:pt x="3614" y="0"/>
                </a:moveTo>
                <a:lnTo>
                  <a:pt x="4125" y="0"/>
                </a:lnTo>
                <a:lnTo>
                  <a:pt x="4125" y="5554"/>
                </a:lnTo>
                <a:lnTo>
                  <a:pt x="0" y="5554"/>
                </a:lnTo>
                <a:lnTo>
                  <a:pt x="0" y="5074"/>
                </a:lnTo>
                <a:lnTo>
                  <a:pt x="3614" y="5074"/>
                </a:lnTo>
                <a:lnTo>
                  <a:pt x="3614" y="0"/>
                </a:lnTo>
                <a:close/>
              </a:path>
            </a:pathLst>
          </a:custGeom>
          <a:solidFill>
            <a:schemeClr val="dk2"/>
          </a:solidFill>
          <a:ln>
            <a:noFill/>
          </a:ln>
        </p:spPr>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15"/>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rmAutofit/>
          </a:bodyPr>
          <a:lstStyle>
            <a:lvl1pPr lvl="0" algn="l">
              <a:lnSpc>
                <a:spcPct val="89000"/>
              </a:lnSpc>
              <a:spcBef>
                <a:spcPts val="0"/>
              </a:spcBef>
              <a:spcAft>
                <a:spcPts val="0"/>
              </a:spcAft>
              <a:buClr>
                <a:schemeClr val="dk2"/>
              </a:buClr>
              <a:buSzPts val="4400"/>
              <a:buFont typeface="Libre Franklin"/>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15"/>
          <p:cNvSpPr txBox="1">
            <a:spLocks noGrp="1"/>
          </p:cNvSpPr>
          <p:nvPr>
            <p:ph type="body" idx="1"/>
          </p:nvPr>
        </p:nvSpPr>
        <p:spPr>
          <a:xfrm>
            <a:off x="1371600" y="2285999"/>
            <a:ext cx="4447786" cy="3581401"/>
          </a:xfrm>
          <a:prstGeom prst="rect">
            <a:avLst/>
          </a:prstGeom>
          <a:noFill/>
          <a:ln>
            <a:noFill/>
          </a:ln>
        </p:spPr>
        <p:txBody>
          <a:bodyPr spcFirstLastPara="1" wrap="square" lIns="91425" tIns="45700" rIns="91425" bIns="45700" anchor="t" anchorCtr="0">
            <a:normAutofit/>
          </a:bodyPr>
          <a:lstStyle>
            <a:lvl1pPr marL="457200" lvl="0" indent="-355600" algn="l">
              <a:lnSpc>
                <a:spcPct val="94000"/>
              </a:lnSpc>
              <a:spcBef>
                <a:spcPts val="1000"/>
              </a:spcBef>
              <a:spcAft>
                <a:spcPts val="0"/>
              </a:spcAft>
              <a:buClr>
                <a:schemeClr val="dk2"/>
              </a:buClr>
              <a:buSzPts val="2000"/>
              <a:buChar char="■"/>
              <a:defRPr>
                <a:solidFill>
                  <a:schemeClr val="dk2"/>
                </a:solidFill>
              </a:defRPr>
            </a:lvl1pPr>
            <a:lvl2pPr marL="914400" lvl="1" indent="-355600" algn="l">
              <a:lnSpc>
                <a:spcPct val="94000"/>
              </a:lnSpc>
              <a:spcBef>
                <a:spcPts val="500"/>
              </a:spcBef>
              <a:spcAft>
                <a:spcPts val="0"/>
              </a:spcAft>
              <a:buClr>
                <a:schemeClr val="dk2"/>
              </a:buClr>
              <a:buSzPts val="2000"/>
              <a:buChar char="–"/>
              <a:defRPr>
                <a:solidFill>
                  <a:schemeClr val="dk2"/>
                </a:solidFill>
              </a:defRPr>
            </a:lvl2pPr>
            <a:lvl3pPr marL="1371600" lvl="2" indent="-342900" algn="l">
              <a:lnSpc>
                <a:spcPct val="94000"/>
              </a:lnSpc>
              <a:spcBef>
                <a:spcPts val="500"/>
              </a:spcBef>
              <a:spcAft>
                <a:spcPts val="0"/>
              </a:spcAft>
              <a:buClr>
                <a:schemeClr val="dk2"/>
              </a:buClr>
              <a:buSzPts val="1800"/>
              <a:buChar char="■"/>
              <a:defRPr>
                <a:solidFill>
                  <a:schemeClr val="dk2"/>
                </a:solidFill>
              </a:defRPr>
            </a:lvl3pPr>
            <a:lvl4pPr marL="1828800" lvl="3" indent="-342900" algn="l">
              <a:lnSpc>
                <a:spcPct val="94000"/>
              </a:lnSpc>
              <a:spcBef>
                <a:spcPts val="500"/>
              </a:spcBef>
              <a:spcAft>
                <a:spcPts val="0"/>
              </a:spcAft>
              <a:buClr>
                <a:schemeClr val="dk2"/>
              </a:buClr>
              <a:buSzPts val="1800"/>
              <a:buChar char="–"/>
              <a:defRPr>
                <a:solidFill>
                  <a:schemeClr val="dk2"/>
                </a:solidFill>
              </a:defRPr>
            </a:lvl4pPr>
            <a:lvl5pPr marL="2286000" lvl="4" indent="-330200" algn="l">
              <a:lnSpc>
                <a:spcPct val="94000"/>
              </a:lnSpc>
              <a:spcBef>
                <a:spcPts val="500"/>
              </a:spcBef>
              <a:spcAft>
                <a:spcPts val="0"/>
              </a:spcAft>
              <a:buClr>
                <a:schemeClr val="dk2"/>
              </a:buClr>
              <a:buSzPts val="1600"/>
              <a:buChar char="■"/>
              <a:defRPr>
                <a:solidFill>
                  <a:schemeClr val="dk2"/>
                </a:solidFill>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37" name="Google Shape;37;p15"/>
          <p:cNvSpPr txBox="1">
            <a:spLocks noGrp="1"/>
          </p:cNvSpPr>
          <p:nvPr>
            <p:ph type="body" idx="2"/>
          </p:nvPr>
        </p:nvSpPr>
        <p:spPr>
          <a:xfrm>
            <a:off x="6525403" y="2285999"/>
            <a:ext cx="4447786" cy="3581401"/>
          </a:xfrm>
          <a:prstGeom prst="rect">
            <a:avLst/>
          </a:prstGeom>
          <a:noFill/>
          <a:ln>
            <a:noFill/>
          </a:ln>
        </p:spPr>
        <p:txBody>
          <a:bodyPr spcFirstLastPara="1" wrap="square" lIns="91425" tIns="45700" rIns="91425" bIns="45700" anchor="t" anchorCtr="0">
            <a:normAutofit/>
          </a:bodyPr>
          <a:lstStyle>
            <a:lvl1pPr marL="457200" lvl="0" indent="-355600" algn="l">
              <a:lnSpc>
                <a:spcPct val="94000"/>
              </a:lnSpc>
              <a:spcBef>
                <a:spcPts val="1000"/>
              </a:spcBef>
              <a:spcAft>
                <a:spcPts val="0"/>
              </a:spcAft>
              <a:buClr>
                <a:schemeClr val="dk2"/>
              </a:buClr>
              <a:buSzPts val="2000"/>
              <a:buChar char="■"/>
              <a:defRPr>
                <a:solidFill>
                  <a:schemeClr val="dk2"/>
                </a:solidFill>
              </a:defRPr>
            </a:lvl1pPr>
            <a:lvl2pPr marL="914400" lvl="1" indent="-355600" algn="l">
              <a:lnSpc>
                <a:spcPct val="94000"/>
              </a:lnSpc>
              <a:spcBef>
                <a:spcPts val="500"/>
              </a:spcBef>
              <a:spcAft>
                <a:spcPts val="0"/>
              </a:spcAft>
              <a:buClr>
                <a:schemeClr val="dk2"/>
              </a:buClr>
              <a:buSzPts val="2000"/>
              <a:buChar char="–"/>
              <a:defRPr>
                <a:solidFill>
                  <a:schemeClr val="dk2"/>
                </a:solidFill>
              </a:defRPr>
            </a:lvl2pPr>
            <a:lvl3pPr marL="1371600" lvl="2" indent="-342900" algn="l">
              <a:lnSpc>
                <a:spcPct val="94000"/>
              </a:lnSpc>
              <a:spcBef>
                <a:spcPts val="500"/>
              </a:spcBef>
              <a:spcAft>
                <a:spcPts val="0"/>
              </a:spcAft>
              <a:buClr>
                <a:schemeClr val="dk2"/>
              </a:buClr>
              <a:buSzPts val="1800"/>
              <a:buChar char="■"/>
              <a:defRPr>
                <a:solidFill>
                  <a:schemeClr val="dk2"/>
                </a:solidFill>
              </a:defRPr>
            </a:lvl3pPr>
            <a:lvl4pPr marL="1828800" lvl="3" indent="-342900" algn="l">
              <a:lnSpc>
                <a:spcPct val="94000"/>
              </a:lnSpc>
              <a:spcBef>
                <a:spcPts val="500"/>
              </a:spcBef>
              <a:spcAft>
                <a:spcPts val="0"/>
              </a:spcAft>
              <a:buClr>
                <a:schemeClr val="dk2"/>
              </a:buClr>
              <a:buSzPts val="1800"/>
              <a:buChar char="–"/>
              <a:defRPr>
                <a:solidFill>
                  <a:schemeClr val="dk2"/>
                </a:solidFill>
              </a:defRPr>
            </a:lvl4pPr>
            <a:lvl5pPr marL="2286000" lvl="4" indent="-330200" algn="l">
              <a:lnSpc>
                <a:spcPct val="94000"/>
              </a:lnSpc>
              <a:spcBef>
                <a:spcPts val="500"/>
              </a:spcBef>
              <a:spcAft>
                <a:spcPts val="0"/>
              </a:spcAft>
              <a:buClr>
                <a:schemeClr val="dk2"/>
              </a:buClr>
              <a:buSzPts val="1600"/>
              <a:buChar char="■"/>
              <a:defRPr>
                <a:solidFill>
                  <a:schemeClr val="dk2"/>
                </a:solidFill>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38" name="Google Shape;38;p15"/>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5"/>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5"/>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16"/>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rmAutofit/>
          </a:bodyPr>
          <a:lstStyle>
            <a:lvl1pPr lvl="0" algn="l">
              <a:lnSpc>
                <a:spcPct val="89000"/>
              </a:lnSpc>
              <a:spcBef>
                <a:spcPts val="0"/>
              </a:spcBef>
              <a:spcAft>
                <a:spcPts val="0"/>
              </a:spcAft>
              <a:buClr>
                <a:schemeClr val="dk2"/>
              </a:buClr>
              <a:buSzPts val="4400"/>
              <a:buFont typeface="Libre Franklin"/>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16"/>
          <p:cNvSpPr txBox="1">
            <a:spLocks noGrp="1"/>
          </p:cNvSpPr>
          <p:nvPr>
            <p:ph type="body" idx="1"/>
          </p:nvPr>
        </p:nvSpPr>
        <p:spPr>
          <a:xfrm>
            <a:off x="1371600" y="2340864"/>
            <a:ext cx="4443984" cy="823912"/>
          </a:xfrm>
          <a:prstGeom prst="rect">
            <a:avLst/>
          </a:prstGeom>
          <a:noFill/>
          <a:ln>
            <a:noFill/>
          </a:ln>
        </p:spPr>
        <p:txBody>
          <a:bodyPr spcFirstLastPara="1" wrap="square" lIns="91425" tIns="45700" rIns="91425" bIns="45700" anchor="b" anchorCtr="0">
            <a:noAutofit/>
          </a:bodyPr>
          <a:lstStyle>
            <a:lvl1pPr marL="457200" lvl="0" indent="-228600" algn="l">
              <a:lnSpc>
                <a:spcPct val="84000"/>
              </a:lnSpc>
              <a:spcBef>
                <a:spcPts val="0"/>
              </a:spcBef>
              <a:spcAft>
                <a:spcPts val="0"/>
              </a:spcAft>
              <a:buClr>
                <a:schemeClr val="dk2"/>
              </a:buClr>
              <a:buSzPts val="3000"/>
              <a:buNone/>
              <a:defRPr sz="3000" b="0">
                <a:solidFill>
                  <a:schemeClr val="dk2"/>
                </a:solidFill>
              </a:defRPr>
            </a:lvl1pPr>
            <a:lvl2pPr marL="914400" lvl="1" indent="-228600" algn="l">
              <a:lnSpc>
                <a:spcPct val="94000"/>
              </a:lnSpc>
              <a:spcBef>
                <a:spcPts val="500"/>
              </a:spcBef>
              <a:spcAft>
                <a:spcPts val="0"/>
              </a:spcAft>
              <a:buClr>
                <a:schemeClr val="dk2"/>
              </a:buClr>
              <a:buSzPts val="2000"/>
              <a:buNone/>
              <a:defRPr sz="2000" b="1"/>
            </a:lvl2pPr>
            <a:lvl3pPr marL="1371600" lvl="2" indent="-228600" algn="l">
              <a:lnSpc>
                <a:spcPct val="94000"/>
              </a:lnSpc>
              <a:spcBef>
                <a:spcPts val="500"/>
              </a:spcBef>
              <a:spcAft>
                <a:spcPts val="0"/>
              </a:spcAft>
              <a:buClr>
                <a:schemeClr val="dk2"/>
              </a:buClr>
              <a:buSzPts val="1800"/>
              <a:buNone/>
              <a:defRPr sz="1800" b="1"/>
            </a:lvl3pPr>
            <a:lvl4pPr marL="1828800" lvl="3" indent="-228600" algn="l">
              <a:lnSpc>
                <a:spcPct val="94000"/>
              </a:lnSpc>
              <a:spcBef>
                <a:spcPts val="500"/>
              </a:spcBef>
              <a:spcAft>
                <a:spcPts val="0"/>
              </a:spcAft>
              <a:buClr>
                <a:schemeClr val="dk2"/>
              </a:buClr>
              <a:buSzPts val="1600"/>
              <a:buNone/>
              <a:defRPr sz="1600" b="1"/>
            </a:lvl4pPr>
            <a:lvl5pPr marL="2286000" lvl="4" indent="-228600" algn="l">
              <a:lnSpc>
                <a:spcPct val="94000"/>
              </a:lnSpc>
              <a:spcBef>
                <a:spcPts val="500"/>
              </a:spcBef>
              <a:spcAft>
                <a:spcPts val="0"/>
              </a:spcAft>
              <a:buClr>
                <a:schemeClr val="dk2"/>
              </a:buClr>
              <a:buSzPts val="1600"/>
              <a:buNone/>
              <a:defRPr sz="1600" b="1"/>
            </a:lvl5pPr>
            <a:lvl6pPr marL="2743200" lvl="5" indent="-228600" algn="l">
              <a:lnSpc>
                <a:spcPct val="94000"/>
              </a:lnSpc>
              <a:spcBef>
                <a:spcPts val="500"/>
              </a:spcBef>
              <a:spcAft>
                <a:spcPts val="0"/>
              </a:spcAft>
              <a:buClr>
                <a:schemeClr val="dk2"/>
              </a:buClr>
              <a:buSzPts val="1600"/>
              <a:buNone/>
              <a:defRPr sz="1600" b="1"/>
            </a:lvl6pPr>
            <a:lvl7pPr marL="3200400" lvl="6" indent="-228600" algn="l">
              <a:lnSpc>
                <a:spcPct val="94000"/>
              </a:lnSpc>
              <a:spcBef>
                <a:spcPts val="500"/>
              </a:spcBef>
              <a:spcAft>
                <a:spcPts val="0"/>
              </a:spcAft>
              <a:buClr>
                <a:schemeClr val="dk2"/>
              </a:buClr>
              <a:buSzPts val="1600"/>
              <a:buNone/>
              <a:defRPr sz="1600" b="1"/>
            </a:lvl7pPr>
            <a:lvl8pPr marL="3657600" lvl="7" indent="-228600" algn="l">
              <a:lnSpc>
                <a:spcPct val="94000"/>
              </a:lnSpc>
              <a:spcBef>
                <a:spcPts val="500"/>
              </a:spcBef>
              <a:spcAft>
                <a:spcPts val="0"/>
              </a:spcAft>
              <a:buClr>
                <a:schemeClr val="dk2"/>
              </a:buClr>
              <a:buSzPts val="1600"/>
              <a:buNone/>
              <a:defRPr sz="1600" b="1"/>
            </a:lvl8pPr>
            <a:lvl9pPr marL="4114800" lvl="8" indent="-228600" algn="l">
              <a:lnSpc>
                <a:spcPct val="94000"/>
              </a:lnSpc>
              <a:spcBef>
                <a:spcPts val="500"/>
              </a:spcBef>
              <a:spcAft>
                <a:spcPts val="200"/>
              </a:spcAft>
              <a:buClr>
                <a:schemeClr val="dk2"/>
              </a:buClr>
              <a:buSzPts val="1600"/>
              <a:buNone/>
              <a:defRPr sz="1600" b="1"/>
            </a:lvl9pPr>
          </a:lstStyle>
          <a:p>
            <a:endParaRPr/>
          </a:p>
        </p:txBody>
      </p:sp>
      <p:sp>
        <p:nvSpPr>
          <p:cNvPr id="44" name="Google Shape;44;p16"/>
          <p:cNvSpPr txBox="1">
            <a:spLocks noGrp="1"/>
          </p:cNvSpPr>
          <p:nvPr>
            <p:ph type="body" idx="2"/>
          </p:nvPr>
        </p:nvSpPr>
        <p:spPr>
          <a:xfrm>
            <a:off x="1371600" y="3305207"/>
            <a:ext cx="4443984" cy="2562193"/>
          </a:xfrm>
          <a:prstGeom prst="rect">
            <a:avLst/>
          </a:prstGeom>
          <a:noFill/>
          <a:ln>
            <a:noFill/>
          </a:ln>
        </p:spPr>
        <p:txBody>
          <a:bodyPr spcFirstLastPara="1" wrap="square" lIns="91425" tIns="45700" rIns="91425" bIns="45700" anchor="t" anchorCtr="0">
            <a:normAutofit/>
          </a:bodyPr>
          <a:lstStyle>
            <a:lvl1pPr marL="457200" lvl="0" indent="-355600" algn="l">
              <a:lnSpc>
                <a:spcPct val="94000"/>
              </a:lnSpc>
              <a:spcBef>
                <a:spcPts val="1000"/>
              </a:spcBef>
              <a:spcAft>
                <a:spcPts val="0"/>
              </a:spcAft>
              <a:buClr>
                <a:schemeClr val="dk2"/>
              </a:buClr>
              <a:buSzPts val="2000"/>
              <a:buChar char="■"/>
              <a:defRPr>
                <a:solidFill>
                  <a:schemeClr val="dk2"/>
                </a:solidFill>
              </a:defRPr>
            </a:lvl1pPr>
            <a:lvl2pPr marL="914400" lvl="1" indent="-355600" algn="l">
              <a:lnSpc>
                <a:spcPct val="94000"/>
              </a:lnSpc>
              <a:spcBef>
                <a:spcPts val="500"/>
              </a:spcBef>
              <a:spcAft>
                <a:spcPts val="0"/>
              </a:spcAft>
              <a:buClr>
                <a:schemeClr val="dk2"/>
              </a:buClr>
              <a:buSzPts val="2000"/>
              <a:buChar char="–"/>
              <a:defRPr>
                <a:solidFill>
                  <a:schemeClr val="dk2"/>
                </a:solidFill>
              </a:defRPr>
            </a:lvl2pPr>
            <a:lvl3pPr marL="1371600" lvl="2" indent="-342900" algn="l">
              <a:lnSpc>
                <a:spcPct val="94000"/>
              </a:lnSpc>
              <a:spcBef>
                <a:spcPts val="500"/>
              </a:spcBef>
              <a:spcAft>
                <a:spcPts val="0"/>
              </a:spcAft>
              <a:buClr>
                <a:schemeClr val="dk2"/>
              </a:buClr>
              <a:buSzPts val="1800"/>
              <a:buChar char="■"/>
              <a:defRPr>
                <a:solidFill>
                  <a:schemeClr val="dk2"/>
                </a:solidFill>
              </a:defRPr>
            </a:lvl3pPr>
            <a:lvl4pPr marL="1828800" lvl="3" indent="-342900" algn="l">
              <a:lnSpc>
                <a:spcPct val="94000"/>
              </a:lnSpc>
              <a:spcBef>
                <a:spcPts val="500"/>
              </a:spcBef>
              <a:spcAft>
                <a:spcPts val="0"/>
              </a:spcAft>
              <a:buClr>
                <a:schemeClr val="dk2"/>
              </a:buClr>
              <a:buSzPts val="1800"/>
              <a:buChar char="–"/>
              <a:defRPr>
                <a:solidFill>
                  <a:schemeClr val="dk2"/>
                </a:solidFill>
              </a:defRPr>
            </a:lvl4pPr>
            <a:lvl5pPr marL="2286000" lvl="4" indent="-330200" algn="l">
              <a:lnSpc>
                <a:spcPct val="94000"/>
              </a:lnSpc>
              <a:spcBef>
                <a:spcPts val="500"/>
              </a:spcBef>
              <a:spcAft>
                <a:spcPts val="0"/>
              </a:spcAft>
              <a:buClr>
                <a:schemeClr val="dk2"/>
              </a:buClr>
              <a:buSzPts val="1600"/>
              <a:buChar char="■"/>
              <a:defRPr>
                <a:solidFill>
                  <a:schemeClr val="dk2"/>
                </a:solidFill>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45" name="Google Shape;45;p16"/>
          <p:cNvSpPr txBox="1">
            <a:spLocks noGrp="1"/>
          </p:cNvSpPr>
          <p:nvPr>
            <p:ph type="body" idx="3"/>
          </p:nvPr>
        </p:nvSpPr>
        <p:spPr>
          <a:xfrm>
            <a:off x="6525014" y="2340864"/>
            <a:ext cx="4443984" cy="823912"/>
          </a:xfrm>
          <a:prstGeom prst="rect">
            <a:avLst/>
          </a:prstGeom>
          <a:noFill/>
          <a:ln>
            <a:noFill/>
          </a:ln>
        </p:spPr>
        <p:txBody>
          <a:bodyPr spcFirstLastPara="1" wrap="square" lIns="91425" tIns="45700" rIns="91425" bIns="45700" anchor="b" anchorCtr="0">
            <a:noAutofit/>
          </a:bodyPr>
          <a:lstStyle>
            <a:lvl1pPr marL="457200" lvl="0" indent="-228600" algn="l">
              <a:lnSpc>
                <a:spcPct val="84000"/>
              </a:lnSpc>
              <a:spcBef>
                <a:spcPts val="0"/>
              </a:spcBef>
              <a:spcAft>
                <a:spcPts val="0"/>
              </a:spcAft>
              <a:buClr>
                <a:schemeClr val="dk2"/>
              </a:buClr>
              <a:buSzPts val="3000"/>
              <a:buNone/>
              <a:defRPr sz="3000" b="0">
                <a:solidFill>
                  <a:schemeClr val="dk2"/>
                </a:solidFill>
              </a:defRPr>
            </a:lvl1pPr>
            <a:lvl2pPr marL="914400" lvl="1" indent="-228600" algn="l">
              <a:lnSpc>
                <a:spcPct val="94000"/>
              </a:lnSpc>
              <a:spcBef>
                <a:spcPts val="500"/>
              </a:spcBef>
              <a:spcAft>
                <a:spcPts val="0"/>
              </a:spcAft>
              <a:buClr>
                <a:schemeClr val="dk2"/>
              </a:buClr>
              <a:buSzPts val="2000"/>
              <a:buNone/>
              <a:defRPr sz="2000" b="1"/>
            </a:lvl2pPr>
            <a:lvl3pPr marL="1371600" lvl="2" indent="-228600" algn="l">
              <a:lnSpc>
                <a:spcPct val="94000"/>
              </a:lnSpc>
              <a:spcBef>
                <a:spcPts val="500"/>
              </a:spcBef>
              <a:spcAft>
                <a:spcPts val="0"/>
              </a:spcAft>
              <a:buClr>
                <a:schemeClr val="dk2"/>
              </a:buClr>
              <a:buSzPts val="1800"/>
              <a:buNone/>
              <a:defRPr sz="1800" b="1"/>
            </a:lvl3pPr>
            <a:lvl4pPr marL="1828800" lvl="3" indent="-228600" algn="l">
              <a:lnSpc>
                <a:spcPct val="94000"/>
              </a:lnSpc>
              <a:spcBef>
                <a:spcPts val="500"/>
              </a:spcBef>
              <a:spcAft>
                <a:spcPts val="0"/>
              </a:spcAft>
              <a:buClr>
                <a:schemeClr val="dk2"/>
              </a:buClr>
              <a:buSzPts val="1600"/>
              <a:buNone/>
              <a:defRPr sz="1600" b="1"/>
            </a:lvl4pPr>
            <a:lvl5pPr marL="2286000" lvl="4" indent="-228600" algn="l">
              <a:lnSpc>
                <a:spcPct val="94000"/>
              </a:lnSpc>
              <a:spcBef>
                <a:spcPts val="500"/>
              </a:spcBef>
              <a:spcAft>
                <a:spcPts val="0"/>
              </a:spcAft>
              <a:buClr>
                <a:schemeClr val="dk2"/>
              </a:buClr>
              <a:buSzPts val="1600"/>
              <a:buNone/>
              <a:defRPr sz="1600" b="1"/>
            </a:lvl5pPr>
            <a:lvl6pPr marL="2743200" lvl="5" indent="-228600" algn="l">
              <a:lnSpc>
                <a:spcPct val="94000"/>
              </a:lnSpc>
              <a:spcBef>
                <a:spcPts val="500"/>
              </a:spcBef>
              <a:spcAft>
                <a:spcPts val="0"/>
              </a:spcAft>
              <a:buClr>
                <a:schemeClr val="dk2"/>
              </a:buClr>
              <a:buSzPts val="1600"/>
              <a:buNone/>
              <a:defRPr sz="1600" b="1"/>
            </a:lvl6pPr>
            <a:lvl7pPr marL="3200400" lvl="6" indent="-228600" algn="l">
              <a:lnSpc>
                <a:spcPct val="94000"/>
              </a:lnSpc>
              <a:spcBef>
                <a:spcPts val="500"/>
              </a:spcBef>
              <a:spcAft>
                <a:spcPts val="0"/>
              </a:spcAft>
              <a:buClr>
                <a:schemeClr val="dk2"/>
              </a:buClr>
              <a:buSzPts val="1600"/>
              <a:buNone/>
              <a:defRPr sz="1600" b="1"/>
            </a:lvl7pPr>
            <a:lvl8pPr marL="3657600" lvl="7" indent="-228600" algn="l">
              <a:lnSpc>
                <a:spcPct val="94000"/>
              </a:lnSpc>
              <a:spcBef>
                <a:spcPts val="500"/>
              </a:spcBef>
              <a:spcAft>
                <a:spcPts val="0"/>
              </a:spcAft>
              <a:buClr>
                <a:schemeClr val="dk2"/>
              </a:buClr>
              <a:buSzPts val="1600"/>
              <a:buNone/>
              <a:defRPr sz="1600" b="1"/>
            </a:lvl8pPr>
            <a:lvl9pPr marL="4114800" lvl="8" indent="-228600" algn="l">
              <a:lnSpc>
                <a:spcPct val="94000"/>
              </a:lnSpc>
              <a:spcBef>
                <a:spcPts val="500"/>
              </a:spcBef>
              <a:spcAft>
                <a:spcPts val="200"/>
              </a:spcAft>
              <a:buClr>
                <a:schemeClr val="dk2"/>
              </a:buClr>
              <a:buSzPts val="1600"/>
              <a:buNone/>
              <a:defRPr sz="1600" b="1"/>
            </a:lvl9pPr>
          </a:lstStyle>
          <a:p>
            <a:endParaRPr/>
          </a:p>
        </p:txBody>
      </p:sp>
      <p:sp>
        <p:nvSpPr>
          <p:cNvPr id="46" name="Google Shape;46;p16"/>
          <p:cNvSpPr txBox="1">
            <a:spLocks noGrp="1"/>
          </p:cNvSpPr>
          <p:nvPr>
            <p:ph type="body" idx="4"/>
          </p:nvPr>
        </p:nvSpPr>
        <p:spPr>
          <a:xfrm>
            <a:off x="6525014" y="3305207"/>
            <a:ext cx="4443984" cy="2562193"/>
          </a:xfrm>
          <a:prstGeom prst="rect">
            <a:avLst/>
          </a:prstGeom>
          <a:noFill/>
          <a:ln>
            <a:noFill/>
          </a:ln>
        </p:spPr>
        <p:txBody>
          <a:bodyPr spcFirstLastPara="1" wrap="square" lIns="91425" tIns="45700" rIns="91425" bIns="45700" anchor="t" anchorCtr="0">
            <a:normAutofit/>
          </a:bodyPr>
          <a:lstStyle>
            <a:lvl1pPr marL="457200" lvl="0" indent="-355600" algn="l">
              <a:lnSpc>
                <a:spcPct val="94000"/>
              </a:lnSpc>
              <a:spcBef>
                <a:spcPts val="1000"/>
              </a:spcBef>
              <a:spcAft>
                <a:spcPts val="0"/>
              </a:spcAft>
              <a:buClr>
                <a:schemeClr val="dk2"/>
              </a:buClr>
              <a:buSzPts val="2000"/>
              <a:buChar char="■"/>
              <a:defRPr>
                <a:solidFill>
                  <a:schemeClr val="dk2"/>
                </a:solidFill>
              </a:defRPr>
            </a:lvl1pPr>
            <a:lvl2pPr marL="914400" lvl="1" indent="-355600" algn="l">
              <a:lnSpc>
                <a:spcPct val="94000"/>
              </a:lnSpc>
              <a:spcBef>
                <a:spcPts val="500"/>
              </a:spcBef>
              <a:spcAft>
                <a:spcPts val="0"/>
              </a:spcAft>
              <a:buClr>
                <a:schemeClr val="dk2"/>
              </a:buClr>
              <a:buSzPts val="2000"/>
              <a:buChar char="–"/>
              <a:defRPr>
                <a:solidFill>
                  <a:schemeClr val="dk2"/>
                </a:solidFill>
              </a:defRPr>
            </a:lvl2pPr>
            <a:lvl3pPr marL="1371600" lvl="2" indent="-342900" algn="l">
              <a:lnSpc>
                <a:spcPct val="94000"/>
              </a:lnSpc>
              <a:spcBef>
                <a:spcPts val="500"/>
              </a:spcBef>
              <a:spcAft>
                <a:spcPts val="0"/>
              </a:spcAft>
              <a:buClr>
                <a:schemeClr val="dk2"/>
              </a:buClr>
              <a:buSzPts val="1800"/>
              <a:buChar char="■"/>
              <a:defRPr>
                <a:solidFill>
                  <a:schemeClr val="dk2"/>
                </a:solidFill>
              </a:defRPr>
            </a:lvl3pPr>
            <a:lvl4pPr marL="1828800" lvl="3" indent="-342900" algn="l">
              <a:lnSpc>
                <a:spcPct val="94000"/>
              </a:lnSpc>
              <a:spcBef>
                <a:spcPts val="500"/>
              </a:spcBef>
              <a:spcAft>
                <a:spcPts val="0"/>
              </a:spcAft>
              <a:buClr>
                <a:schemeClr val="dk2"/>
              </a:buClr>
              <a:buSzPts val="1800"/>
              <a:buChar char="–"/>
              <a:defRPr>
                <a:solidFill>
                  <a:schemeClr val="dk2"/>
                </a:solidFill>
              </a:defRPr>
            </a:lvl4pPr>
            <a:lvl5pPr marL="2286000" lvl="4" indent="-330200" algn="l">
              <a:lnSpc>
                <a:spcPct val="94000"/>
              </a:lnSpc>
              <a:spcBef>
                <a:spcPts val="500"/>
              </a:spcBef>
              <a:spcAft>
                <a:spcPts val="0"/>
              </a:spcAft>
              <a:buClr>
                <a:schemeClr val="dk2"/>
              </a:buClr>
              <a:buSzPts val="1600"/>
              <a:buChar char="■"/>
              <a:defRPr>
                <a:solidFill>
                  <a:schemeClr val="dk2"/>
                </a:solidFill>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47" name="Google Shape;47;p16"/>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6"/>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17"/>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rm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17"/>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7"/>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18"/>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8"/>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8"/>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59"/>
        <p:cNvGrpSpPr/>
        <p:nvPr/>
      </p:nvGrpSpPr>
      <p:grpSpPr>
        <a:xfrm>
          <a:off x="0" y="0"/>
          <a:ext cx="0" cy="0"/>
          <a:chOff x="0" y="0"/>
          <a:chExt cx="0" cy="0"/>
        </a:xfrm>
      </p:grpSpPr>
      <p:sp>
        <p:nvSpPr>
          <p:cNvPr id="60" name="Google Shape;60;p19" title="Background Shape"/>
          <p:cNvSpPr/>
          <p:nvPr/>
        </p:nvSpPr>
        <p:spPr>
          <a:xfrm>
            <a:off x="0" y="376"/>
            <a:ext cx="5303520" cy="685762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9"/>
          <p:cNvSpPr txBox="1">
            <a:spLocks noGrp="1"/>
          </p:cNvSpPr>
          <p:nvPr>
            <p:ph type="title"/>
          </p:nvPr>
        </p:nvSpPr>
        <p:spPr>
          <a:xfrm>
            <a:off x="723900" y="685800"/>
            <a:ext cx="3855720" cy="2157884"/>
          </a:xfrm>
          <a:prstGeom prst="rect">
            <a:avLst/>
          </a:prstGeom>
          <a:noFill/>
          <a:ln>
            <a:noFill/>
          </a:ln>
        </p:spPr>
        <p:txBody>
          <a:bodyPr spcFirstLastPara="1" wrap="square" lIns="91425" tIns="45700" rIns="91425" bIns="45700" anchor="t" anchorCtr="0">
            <a:noAutofit/>
          </a:bodyPr>
          <a:lstStyle>
            <a:lvl1pPr lvl="0" algn="l">
              <a:lnSpc>
                <a:spcPct val="84000"/>
              </a:lnSpc>
              <a:spcBef>
                <a:spcPts val="0"/>
              </a:spcBef>
              <a:spcAft>
                <a:spcPts val="0"/>
              </a:spcAft>
              <a:buClr>
                <a:schemeClr val="dk2"/>
              </a:buClr>
              <a:buSzPts val="4800"/>
              <a:buFont typeface="Libre Franklin"/>
              <a:buNone/>
              <a:defRPr sz="48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9"/>
          <p:cNvSpPr txBox="1">
            <a:spLocks noGrp="1"/>
          </p:cNvSpPr>
          <p:nvPr>
            <p:ph type="body" idx="1"/>
          </p:nvPr>
        </p:nvSpPr>
        <p:spPr>
          <a:xfrm>
            <a:off x="6256020" y="685801"/>
            <a:ext cx="5212080" cy="5175250"/>
          </a:xfrm>
          <a:prstGeom prst="rect">
            <a:avLst/>
          </a:prstGeom>
          <a:noFill/>
          <a:ln>
            <a:noFill/>
          </a:ln>
        </p:spPr>
        <p:txBody>
          <a:bodyPr spcFirstLastPara="1" wrap="square" lIns="91425" tIns="45700" rIns="91425" bIns="45700" anchor="t" anchorCtr="0">
            <a:normAutofit/>
          </a:bodyPr>
          <a:lstStyle>
            <a:lvl1pPr marL="457200" lvl="0" indent="-355600" algn="l">
              <a:lnSpc>
                <a:spcPct val="94000"/>
              </a:lnSpc>
              <a:spcBef>
                <a:spcPts val="1000"/>
              </a:spcBef>
              <a:spcAft>
                <a:spcPts val="0"/>
              </a:spcAft>
              <a:buClr>
                <a:schemeClr val="dk2"/>
              </a:buClr>
              <a:buSzPts val="2000"/>
              <a:buChar char="■"/>
              <a:defRPr sz="2000"/>
            </a:lvl1pPr>
            <a:lvl2pPr marL="914400" lvl="1" indent="-355600" algn="l">
              <a:lnSpc>
                <a:spcPct val="94000"/>
              </a:lnSpc>
              <a:spcBef>
                <a:spcPts val="500"/>
              </a:spcBef>
              <a:spcAft>
                <a:spcPts val="0"/>
              </a:spcAft>
              <a:buClr>
                <a:schemeClr val="dk2"/>
              </a:buClr>
              <a:buSzPts val="2000"/>
              <a:buChar char="–"/>
              <a:defRPr sz="2000"/>
            </a:lvl2pPr>
            <a:lvl3pPr marL="1371600" lvl="2" indent="-342900" algn="l">
              <a:lnSpc>
                <a:spcPct val="94000"/>
              </a:lnSpc>
              <a:spcBef>
                <a:spcPts val="500"/>
              </a:spcBef>
              <a:spcAft>
                <a:spcPts val="0"/>
              </a:spcAft>
              <a:buClr>
                <a:schemeClr val="dk2"/>
              </a:buClr>
              <a:buSzPts val="1800"/>
              <a:buChar char="■"/>
              <a:defRPr sz="1800"/>
            </a:lvl3pPr>
            <a:lvl4pPr marL="1828800" lvl="3" indent="-342900" algn="l">
              <a:lnSpc>
                <a:spcPct val="94000"/>
              </a:lnSpc>
              <a:spcBef>
                <a:spcPts val="500"/>
              </a:spcBef>
              <a:spcAft>
                <a:spcPts val="0"/>
              </a:spcAft>
              <a:buClr>
                <a:schemeClr val="dk2"/>
              </a:buClr>
              <a:buSzPts val="1800"/>
              <a:buChar char="–"/>
              <a:defRPr sz="1800"/>
            </a:lvl4pPr>
            <a:lvl5pPr marL="2286000" lvl="4" indent="-330200" algn="l">
              <a:lnSpc>
                <a:spcPct val="94000"/>
              </a:lnSpc>
              <a:spcBef>
                <a:spcPts val="500"/>
              </a:spcBef>
              <a:spcAft>
                <a:spcPts val="0"/>
              </a:spcAft>
              <a:buClr>
                <a:schemeClr val="dk2"/>
              </a:buClr>
              <a:buSzPts val="1600"/>
              <a:buChar char="■"/>
              <a:defRPr sz="1600"/>
            </a:lvl5pPr>
            <a:lvl6pPr marL="2743200" lvl="5" indent="-330200" algn="l">
              <a:lnSpc>
                <a:spcPct val="94000"/>
              </a:lnSpc>
              <a:spcBef>
                <a:spcPts val="500"/>
              </a:spcBef>
              <a:spcAft>
                <a:spcPts val="0"/>
              </a:spcAft>
              <a:buClr>
                <a:schemeClr val="dk2"/>
              </a:buClr>
              <a:buSzPts val="1600"/>
              <a:buChar char="–"/>
              <a:defRPr sz="1600"/>
            </a:lvl6pPr>
            <a:lvl7pPr marL="3200400" lvl="6" indent="-330200" algn="l">
              <a:lnSpc>
                <a:spcPct val="94000"/>
              </a:lnSpc>
              <a:spcBef>
                <a:spcPts val="500"/>
              </a:spcBef>
              <a:spcAft>
                <a:spcPts val="0"/>
              </a:spcAft>
              <a:buClr>
                <a:schemeClr val="dk2"/>
              </a:buClr>
              <a:buSzPts val="1600"/>
              <a:buChar char="■"/>
              <a:defRPr sz="1600"/>
            </a:lvl7pPr>
            <a:lvl8pPr marL="3657600" lvl="7" indent="-330200" algn="l">
              <a:lnSpc>
                <a:spcPct val="94000"/>
              </a:lnSpc>
              <a:spcBef>
                <a:spcPts val="500"/>
              </a:spcBef>
              <a:spcAft>
                <a:spcPts val="0"/>
              </a:spcAft>
              <a:buClr>
                <a:schemeClr val="dk2"/>
              </a:buClr>
              <a:buSzPts val="1600"/>
              <a:buChar char="–"/>
              <a:defRPr sz="1600"/>
            </a:lvl8pPr>
            <a:lvl9pPr marL="4114800" lvl="8" indent="-330200" algn="l">
              <a:lnSpc>
                <a:spcPct val="94000"/>
              </a:lnSpc>
              <a:spcBef>
                <a:spcPts val="500"/>
              </a:spcBef>
              <a:spcAft>
                <a:spcPts val="200"/>
              </a:spcAft>
              <a:buClr>
                <a:schemeClr val="dk2"/>
              </a:buClr>
              <a:buSzPts val="1600"/>
              <a:buChar char="■"/>
              <a:defRPr sz="1600"/>
            </a:lvl9pPr>
          </a:lstStyle>
          <a:p>
            <a:endParaRPr/>
          </a:p>
        </p:txBody>
      </p:sp>
      <p:sp>
        <p:nvSpPr>
          <p:cNvPr id="63" name="Google Shape;63;p19"/>
          <p:cNvSpPr txBox="1">
            <a:spLocks noGrp="1"/>
          </p:cNvSpPr>
          <p:nvPr>
            <p:ph type="body" idx="2"/>
          </p:nvPr>
        </p:nvSpPr>
        <p:spPr>
          <a:xfrm>
            <a:off x="723900" y="2856344"/>
            <a:ext cx="3855720" cy="3011056"/>
          </a:xfrm>
          <a:prstGeom prst="rect">
            <a:avLst/>
          </a:prstGeom>
          <a:noFill/>
          <a:ln>
            <a:noFill/>
          </a:ln>
        </p:spPr>
        <p:txBody>
          <a:bodyPr spcFirstLastPara="1" wrap="square" lIns="91425" tIns="45700" rIns="91425" bIns="45700" anchor="t" anchorCtr="0">
            <a:normAutofit/>
          </a:bodyPr>
          <a:lstStyle>
            <a:lvl1pPr marL="457200" lvl="0" indent="-228600" algn="l">
              <a:lnSpc>
                <a:spcPct val="113000"/>
              </a:lnSpc>
              <a:spcBef>
                <a:spcPts val="0"/>
              </a:spcBef>
              <a:spcAft>
                <a:spcPts val="0"/>
              </a:spcAft>
              <a:buClr>
                <a:schemeClr val="dk2"/>
              </a:buClr>
              <a:buSzPts val="1600"/>
              <a:buNone/>
              <a:defRPr sz="1600"/>
            </a:lvl1pPr>
            <a:lvl2pPr marL="914400" lvl="1" indent="-228600" algn="l">
              <a:lnSpc>
                <a:spcPct val="94000"/>
              </a:lnSpc>
              <a:spcBef>
                <a:spcPts val="1500"/>
              </a:spcBef>
              <a:spcAft>
                <a:spcPts val="0"/>
              </a:spcAft>
              <a:buClr>
                <a:schemeClr val="dk2"/>
              </a:buClr>
              <a:buSzPts val="1400"/>
              <a:buNone/>
              <a:defRPr sz="1400"/>
            </a:lvl2pPr>
            <a:lvl3pPr marL="1371600" lvl="2" indent="-228600" algn="l">
              <a:lnSpc>
                <a:spcPct val="94000"/>
              </a:lnSpc>
              <a:spcBef>
                <a:spcPts val="500"/>
              </a:spcBef>
              <a:spcAft>
                <a:spcPts val="0"/>
              </a:spcAft>
              <a:buClr>
                <a:schemeClr val="dk2"/>
              </a:buClr>
              <a:buSzPts val="1200"/>
              <a:buNone/>
              <a:defRPr sz="1200"/>
            </a:lvl3pPr>
            <a:lvl4pPr marL="1828800" lvl="3" indent="-228600" algn="l">
              <a:lnSpc>
                <a:spcPct val="94000"/>
              </a:lnSpc>
              <a:spcBef>
                <a:spcPts val="500"/>
              </a:spcBef>
              <a:spcAft>
                <a:spcPts val="0"/>
              </a:spcAft>
              <a:buClr>
                <a:schemeClr val="dk2"/>
              </a:buClr>
              <a:buSzPts val="1000"/>
              <a:buNone/>
              <a:defRPr sz="1000"/>
            </a:lvl4pPr>
            <a:lvl5pPr marL="2286000" lvl="4" indent="-228600" algn="l">
              <a:lnSpc>
                <a:spcPct val="94000"/>
              </a:lnSpc>
              <a:spcBef>
                <a:spcPts val="500"/>
              </a:spcBef>
              <a:spcAft>
                <a:spcPts val="0"/>
              </a:spcAft>
              <a:buClr>
                <a:schemeClr val="dk2"/>
              </a:buClr>
              <a:buSzPts val="1000"/>
              <a:buNone/>
              <a:defRPr sz="1000"/>
            </a:lvl5pPr>
            <a:lvl6pPr marL="2743200" lvl="5" indent="-228600" algn="l">
              <a:lnSpc>
                <a:spcPct val="94000"/>
              </a:lnSpc>
              <a:spcBef>
                <a:spcPts val="500"/>
              </a:spcBef>
              <a:spcAft>
                <a:spcPts val="0"/>
              </a:spcAft>
              <a:buClr>
                <a:schemeClr val="dk2"/>
              </a:buClr>
              <a:buSzPts val="1000"/>
              <a:buNone/>
              <a:defRPr sz="1000"/>
            </a:lvl6pPr>
            <a:lvl7pPr marL="3200400" lvl="6" indent="-228600" algn="l">
              <a:lnSpc>
                <a:spcPct val="94000"/>
              </a:lnSpc>
              <a:spcBef>
                <a:spcPts val="500"/>
              </a:spcBef>
              <a:spcAft>
                <a:spcPts val="0"/>
              </a:spcAft>
              <a:buClr>
                <a:schemeClr val="dk2"/>
              </a:buClr>
              <a:buSzPts val="1000"/>
              <a:buNone/>
              <a:defRPr sz="1000"/>
            </a:lvl7pPr>
            <a:lvl8pPr marL="3657600" lvl="7" indent="-228600" algn="l">
              <a:lnSpc>
                <a:spcPct val="94000"/>
              </a:lnSpc>
              <a:spcBef>
                <a:spcPts val="500"/>
              </a:spcBef>
              <a:spcAft>
                <a:spcPts val="0"/>
              </a:spcAft>
              <a:buClr>
                <a:schemeClr val="dk2"/>
              </a:buClr>
              <a:buSzPts val="1000"/>
              <a:buNone/>
              <a:defRPr sz="1000"/>
            </a:lvl8pPr>
            <a:lvl9pPr marL="4114800" lvl="8" indent="-228600" algn="l">
              <a:lnSpc>
                <a:spcPct val="94000"/>
              </a:lnSpc>
              <a:spcBef>
                <a:spcPts val="500"/>
              </a:spcBef>
              <a:spcAft>
                <a:spcPts val="200"/>
              </a:spcAft>
              <a:buClr>
                <a:schemeClr val="dk2"/>
              </a:buClr>
              <a:buSzPts val="1000"/>
              <a:buNone/>
              <a:defRPr sz="1000"/>
            </a:lvl9pPr>
          </a:lstStyle>
          <a:p>
            <a:endParaRPr/>
          </a:p>
        </p:txBody>
      </p:sp>
      <p:sp>
        <p:nvSpPr>
          <p:cNvPr id="64" name="Google Shape;64;p19"/>
          <p:cNvSpPr txBox="1">
            <a:spLocks noGrp="1"/>
          </p:cNvSpPr>
          <p:nvPr>
            <p:ph type="dt" idx="10"/>
          </p:nvPr>
        </p:nvSpPr>
        <p:spPr>
          <a:xfrm>
            <a:off x="72390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9"/>
          <p:cNvSpPr txBox="1">
            <a:spLocks noGrp="1"/>
          </p:cNvSpPr>
          <p:nvPr>
            <p:ph type="ftr" idx="11"/>
          </p:nvPr>
        </p:nvSpPr>
        <p:spPr>
          <a:xfrm>
            <a:off x="2205945" y="6453386"/>
            <a:ext cx="2373675"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9"/>
          <p:cNvSpPr txBox="1">
            <a:spLocks noGrp="1"/>
          </p:cNvSpPr>
          <p:nvPr>
            <p:ph type="sldNum" idx="12"/>
          </p:nvPr>
        </p:nvSpPr>
        <p:spPr>
          <a:xfrm>
            <a:off x="9883140"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dk2"/>
                </a:solidFill>
                <a:latin typeface="Libre Franklin"/>
                <a:ea typeface="Libre Franklin"/>
                <a:cs typeface="Libre Franklin"/>
                <a:sym typeface="Libre Franklin"/>
              </a:defRPr>
            </a:lvl1pPr>
            <a:lvl2pPr marL="0" lvl="1" indent="0" algn="r">
              <a:spcBef>
                <a:spcPts val="0"/>
              </a:spcBef>
              <a:buNone/>
              <a:defRPr sz="1200" b="0" i="0" u="none" strike="noStrike" cap="none">
                <a:solidFill>
                  <a:schemeClr val="dk2"/>
                </a:solidFill>
                <a:latin typeface="Libre Franklin"/>
                <a:ea typeface="Libre Franklin"/>
                <a:cs typeface="Libre Franklin"/>
                <a:sym typeface="Libre Franklin"/>
              </a:defRPr>
            </a:lvl2pPr>
            <a:lvl3pPr marL="0" lvl="2" indent="0" algn="r">
              <a:spcBef>
                <a:spcPts val="0"/>
              </a:spcBef>
              <a:buNone/>
              <a:defRPr sz="1200" b="0" i="0" u="none" strike="noStrike" cap="none">
                <a:solidFill>
                  <a:schemeClr val="dk2"/>
                </a:solidFill>
                <a:latin typeface="Libre Franklin"/>
                <a:ea typeface="Libre Franklin"/>
                <a:cs typeface="Libre Franklin"/>
                <a:sym typeface="Libre Franklin"/>
              </a:defRPr>
            </a:lvl3pPr>
            <a:lvl4pPr marL="0" lvl="3" indent="0" algn="r">
              <a:spcBef>
                <a:spcPts val="0"/>
              </a:spcBef>
              <a:buNone/>
              <a:defRPr sz="1200" b="0" i="0" u="none" strike="noStrike" cap="none">
                <a:solidFill>
                  <a:schemeClr val="dk2"/>
                </a:solidFill>
                <a:latin typeface="Libre Franklin"/>
                <a:ea typeface="Libre Franklin"/>
                <a:cs typeface="Libre Franklin"/>
                <a:sym typeface="Libre Franklin"/>
              </a:defRPr>
            </a:lvl4pPr>
            <a:lvl5pPr marL="0" lvl="4" indent="0" algn="r">
              <a:spcBef>
                <a:spcPts val="0"/>
              </a:spcBef>
              <a:buNone/>
              <a:defRPr sz="1200" b="0" i="0" u="none" strike="noStrike" cap="none">
                <a:solidFill>
                  <a:schemeClr val="dk2"/>
                </a:solidFill>
                <a:latin typeface="Libre Franklin"/>
                <a:ea typeface="Libre Franklin"/>
                <a:cs typeface="Libre Franklin"/>
                <a:sym typeface="Libre Franklin"/>
              </a:defRPr>
            </a:lvl5pPr>
            <a:lvl6pPr marL="0" lvl="5" indent="0" algn="r">
              <a:spcBef>
                <a:spcPts val="0"/>
              </a:spcBef>
              <a:buNone/>
              <a:defRPr sz="1200" b="0" i="0" u="none" strike="noStrike" cap="none">
                <a:solidFill>
                  <a:schemeClr val="dk2"/>
                </a:solidFill>
                <a:latin typeface="Libre Franklin"/>
                <a:ea typeface="Libre Franklin"/>
                <a:cs typeface="Libre Franklin"/>
                <a:sym typeface="Libre Franklin"/>
              </a:defRPr>
            </a:lvl6pPr>
            <a:lvl7pPr marL="0" lvl="6" indent="0" algn="r">
              <a:spcBef>
                <a:spcPts val="0"/>
              </a:spcBef>
              <a:buNone/>
              <a:defRPr sz="1200" b="0" i="0" u="none" strike="noStrike" cap="none">
                <a:solidFill>
                  <a:schemeClr val="dk2"/>
                </a:solidFill>
                <a:latin typeface="Libre Franklin"/>
                <a:ea typeface="Libre Franklin"/>
                <a:cs typeface="Libre Franklin"/>
                <a:sym typeface="Libre Franklin"/>
              </a:defRPr>
            </a:lvl7pPr>
            <a:lvl8pPr marL="0" lvl="7" indent="0" algn="r">
              <a:spcBef>
                <a:spcPts val="0"/>
              </a:spcBef>
              <a:buNone/>
              <a:defRPr sz="1200" b="0" i="0" u="none" strike="noStrike" cap="none">
                <a:solidFill>
                  <a:schemeClr val="dk2"/>
                </a:solidFill>
                <a:latin typeface="Libre Franklin"/>
                <a:ea typeface="Libre Franklin"/>
                <a:cs typeface="Libre Franklin"/>
                <a:sym typeface="Libre Franklin"/>
              </a:defRPr>
            </a:lvl8pPr>
            <a:lvl9pPr marL="0" lvl="8" indent="0" algn="r">
              <a:spcBef>
                <a:spcPts val="0"/>
              </a:spcBef>
              <a:buNone/>
              <a:defRPr sz="1200" b="0" i="0" u="none" strike="noStrike" cap="none">
                <a:solidFill>
                  <a:schemeClr val="dk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n-US"/>
              <a:t>‹#›</a:t>
            </a:fld>
            <a:endParaRPr/>
          </a:p>
        </p:txBody>
      </p:sp>
      <p:sp>
        <p:nvSpPr>
          <p:cNvPr id="67" name="Google Shape;67;p19" title="Divider Bar"/>
          <p:cNvSpPr/>
          <p:nvPr/>
        </p:nvSpPr>
        <p:spPr>
          <a:xfrm>
            <a:off x="5303520" y="376"/>
            <a:ext cx="22860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68"/>
        <p:cNvGrpSpPr/>
        <p:nvPr/>
      </p:nvGrpSpPr>
      <p:grpSpPr>
        <a:xfrm>
          <a:off x="0" y="0"/>
          <a:ext cx="0" cy="0"/>
          <a:chOff x="0" y="0"/>
          <a:chExt cx="0" cy="0"/>
        </a:xfrm>
      </p:grpSpPr>
      <p:sp>
        <p:nvSpPr>
          <p:cNvPr id="69" name="Google Shape;69;p20" title="Background Shape"/>
          <p:cNvSpPr/>
          <p:nvPr/>
        </p:nvSpPr>
        <p:spPr>
          <a:xfrm>
            <a:off x="0" y="376"/>
            <a:ext cx="5303520" cy="685762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0"/>
          <p:cNvSpPr txBox="1">
            <a:spLocks noGrp="1"/>
          </p:cNvSpPr>
          <p:nvPr>
            <p:ph type="title"/>
          </p:nvPr>
        </p:nvSpPr>
        <p:spPr>
          <a:xfrm>
            <a:off x="723900" y="685800"/>
            <a:ext cx="3855720" cy="2157884"/>
          </a:xfrm>
          <a:prstGeom prst="rect">
            <a:avLst/>
          </a:prstGeom>
          <a:noFill/>
          <a:ln>
            <a:noFill/>
          </a:ln>
        </p:spPr>
        <p:txBody>
          <a:bodyPr spcFirstLastPara="1" wrap="square" lIns="91425" tIns="45700" rIns="91425" bIns="45700" anchor="t" anchorCtr="0">
            <a:normAutofit/>
          </a:bodyPr>
          <a:lstStyle>
            <a:lvl1pPr lvl="0" algn="l">
              <a:lnSpc>
                <a:spcPct val="84000"/>
              </a:lnSpc>
              <a:spcBef>
                <a:spcPts val="0"/>
              </a:spcBef>
              <a:spcAft>
                <a:spcPts val="0"/>
              </a:spcAft>
              <a:buClr>
                <a:schemeClr val="dk2"/>
              </a:buClr>
              <a:buSzPts val="4800"/>
              <a:buFont typeface="Libre Franklin"/>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20"/>
          <p:cNvSpPr>
            <a:spLocks noGrp="1"/>
          </p:cNvSpPr>
          <p:nvPr>
            <p:ph type="pic" idx="2"/>
          </p:nvPr>
        </p:nvSpPr>
        <p:spPr>
          <a:xfrm>
            <a:off x="5532120" y="0"/>
            <a:ext cx="6659880" cy="6857999"/>
          </a:xfrm>
          <a:prstGeom prst="rect">
            <a:avLst/>
          </a:prstGeom>
          <a:noFill/>
          <a:ln>
            <a:noFill/>
          </a:ln>
        </p:spPr>
      </p:sp>
      <p:sp>
        <p:nvSpPr>
          <p:cNvPr id="72" name="Google Shape;72;p20"/>
          <p:cNvSpPr txBox="1">
            <a:spLocks noGrp="1"/>
          </p:cNvSpPr>
          <p:nvPr>
            <p:ph type="body" idx="1"/>
          </p:nvPr>
        </p:nvSpPr>
        <p:spPr>
          <a:xfrm>
            <a:off x="723900" y="2855968"/>
            <a:ext cx="3855720" cy="3011432"/>
          </a:xfrm>
          <a:prstGeom prst="rect">
            <a:avLst/>
          </a:prstGeom>
          <a:noFill/>
          <a:ln>
            <a:noFill/>
          </a:ln>
        </p:spPr>
        <p:txBody>
          <a:bodyPr spcFirstLastPara="1" wrap="square" lIns="91425" tIns="45700" rIns="91425" bIns="45700" anchor="t" anchorCtr="0">
            <a:normAutofit/>
          </a:bodyPr>
          <a:lstStyle>
            <a:lvl1pPr marL="457200" lvl="0" indent="-228600" algn="l">
              <a:lnSpc>
                <a:spcPct val="113000"/>
              </a:lnSpc>
              <a:spcBef>
                <a:spcPts val="0"/>
              </a:spcBef>
              <a:spcAft>
                <a:spcPts val="0"/>
              </a:spcAft>
              <a:buClr>
                <a:schemeClr val="dk2"/>
              </a:buClr>
              <a:buSzPts val="1600"/>
              <a:buNone/>
              <a:defRPr sz="1600"/>
            </a:lvl1pPr>
            <a:lvl2pPr marL="914400" lvl="1" indent="-228600" algn="l">
              <a:lnSpc>
                <a:spcPct val="94000"/>
              </a:lnSpc>
              <a:spcBef>
                <a:spcPts val="1500"/>
              </a:spcBef>
              <a:spcAft>
                <a:spcPts val="0"/>
              </a:spcAft>
              <a:buClr>
                <a:schemeClr val="dk2"/>
              </a:buClr>
              <a:buSzPts val="1400"/>
              <a:buNone/>
              <a:defRPr sz="1400"/>
            </a:lvl2pPr>
            <a:lvl3pPr marL="1371600" lvl="2" indent="-228600" algn="l">
              <a:lnSpc>
                <a:spcPct val="94000"/>
              </a:lnSpc>
              <a:spcBef>
                <a:spcPts val="500"/>
              </a:spcBef>
              <a:spcAft>
                <a:spcPts val="0"/>
              </a:spcAft>
              <a:buClr>
                <a:schemeClr val="dk2"/>
              </a:buClr>
              <a:buSzPts val="1200"/>
              <a:buNone/>
              <a:defRPr sz="1200"/>
            </a:lvl3pPr>
            <a:lvl4pPr marL="1828800" lvl="3" indent="-228600" algn="l">
              <a:lnSpc>
                <a:spcPct val="94000"/>
              </a:lnSpc>
              <a:spcBef>
                <a:spcPts val="500"/>
              </a:spcBef>
              <a:spcAft>
                <a:spcPts val="0"/>
              </a:spcAft>
              <a:buClr>
                <a:schemeClr val="dk2"/>
              </a:buClr>
              <a:buSzPts val="1000"/>
              <a:buNone/>
              <a:defRPr sz="1000"/>
            </a:lvl4pPr>
            <a:lvl5pPr marL="2286000" lvl="4" indent="-228600" algn="l">
              <a:lnSpc>
                <a:spcPct val="94000"/>
              </a:lnSpc>
              <a:spcBef>
                <a:spcPts val="500"/>
              </a:spcBef>
              <a:spcAft>
                <a:spcPts val="0"/>
              </a:spcAft>
              <a:buClr>
                <a:schemeClr val="dk2"/>
              </a:buClr>
              <a:buSzPts val="1000"/>
              <a:buNone/>
              <a:defRPr sz="1000"/>
            </a:lvl5pPr>
            <a:lvl6pPr marL="2743200" lvl="5" indent="-228600" algn="l">
              <a:lnSpc>
                <a:spcPct val="94000"/>
              </a:lnSpc>
              <a:spcBef>
                <a:spcPts val="500"/>
              </a:spcBef>
              <a:spcAft>
                <a:spcPts val="0"/>
              </a:spcAft>
              <a:buClr>
                <a:schemeClr val="dk2"/>
              </a:buClr>
              <a:buSzPts val="1000"/>
              <a:buNone/>
              <a:defRPr sz="1000"/>
            </a:lvl6pPr>
            <a:lvl7pPr marL="3200400" lvl="6" indent="-228600" algn="l">
              <a:lnSpc>
                <a:spcPct val="94000"/>
              </a:lnSpc>
              <a:spcBef>
                <a:spcPts val="500"/>
              </a:spcBef>
              <a:spcAft>
                <a:spcPts val="0"/>
              </a:spcAft>
              <a:buClr>
                <a:schemeClr val="dk2"/>
              </a:buClr>
              <a:buSzPts val="1000"/>
              <a:buNone/>
              <a:defRPr sz="1000"/>
            </a:lvl7pPr>
            <a:lvl8pPr marL="3657600" lvl="7" indent="-228600" algn="l">
              <a:lnSpc>
                <a:spcPct val="94000"/>
              </a:lnSpc>
              <a:spcBef>
                <a:spcPts val="500"/>
              </a:spcBef>
              <a:spcAft>
                <a:spcPts val="0"/>
              </a:spcAft>
              <a:buClr>
                <a:schemeClr val="dk2"/>
              </a:buClr>
              <a:buSzPts val="1000"/>
              <a:buNone/>
              <a:defRPr sz="1000"/>
            </a:lvl8pPr>
            <a:lvl9pPr marL="4114800" lvl="8" indent="-228600" algn="l">
              <a:lnSpc>
                <a:spcPct val="94000"/>
              </a:lnSpc>
              <a:spcBef>
                <a:spcPts val="500"/>
              </a:spcBef>
              <a:spcAft>
                <a:spcPts val="200"/>
              </a:spcAft>
              <a:buClr>
                <a:schemeClr val="dk2"/>
              </a:buClr>
              <a:buSzPts val="1000"/>
              <a:buNone/>
              <a:defRPr sz="1000"/>
            </a:lvl9pPr>
          </a:lstStyle>
          <a:p>
            <a:endParaRPr/>
          </a:p>
        </p:txBody>
      </p:sp>
      <p:sp>
        <p:nvSpPr>
          <p:cNvPr id="73" name="Google Shape;73;p20"/>
          <p:cNvSpPr txBox="1">
            <a:spLocks noGrp="1"/>
          </p:cNvSpPr>
          <p:nvPr>
            <p:ph type="dt" idx="10"/>
          </p:nvPr>
        </p:nvSpPr>
        <p:spPr>
          <a:xfrm>
            <a:off x="72390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0"/>
          <p:cNvSpPr txBox="1">
            <a:spLocks noGrp="1"/>
          </p:cNvSpPr>
          <p:nvPr>
            <p:ph type="ftr" idx="11"/>
          </p:nvPr>
        </p:nvSpPr>
        <p:spPr>
          <a:xfrm>
            <a:off x="2205945" y="6453386"/>
            <a:ext cx="2373675"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0"/>
          <p:cNvSpPr txBox="1">
            <a:spLocks noGrp="1"/>
          </p:cNvSpPr>
          <p:nvPr>
            <p:ph type="sldNum" idx="12"/>
          </p:nvPr>
        </p:nvSpPr>
        <p:spPr>
          <a:xfrm>
            <a:off x="9883140"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dk2"/>
                </a:solidFill>
                <a:latin typeface="Libre Franklin"/>
                <a:ea typeface="Libre Franklin"/>
                <a:cs typeface="Libre Franklin"/>
                <a:sym typeface="Libre Franklin"/>
              </a:defRPr>
            </a:lvl1pPr>
            <a:lvl2pPr marL="0" lvl="1" indent="0" algn="r">
              <a:spcBef>
                <a:spcPts val="0"/>
              </a:spcBef>
              <a:buNone/>
              <a:defRPr sz="1200" b="0" i="0" u="none" strike="noStrike" cap="none">
                <a:solidFill>
                  <a:schemeClr val="dk2"/>
                </a:solidFill>
                <a:latin typeface="Libre Franklin"/>
                <a:ea typeface="Libre Franklin"/>
                <a:cs typeface="Libre Franklin"/>
                <a:sym typeface="Libre Franklin"/>
              </a:defRPr>
            </a:lvl2pPr>
            <a:lvl3pPr marL="0" lvl="2" indent="0" algn="r">
              <a:spcBef>
                <a:spcPts val="0"/>
              </a:spcBef>
              <a:buNone/>
              <a:defRPr sz="1200" b="0" i="0" u="none" strike="noStrike" cap="none">
                <a:solidFill>
                  <a:schemeClr val="dk2"/>
                </a:solidFill>
                <a:latin typeface="Libre Franklin"/>
                <a:ea typeface="Libre Franklin"/>
                <a:cs typeface="Libre Franklin"/>
                <a:sym typeface="Libre Franklin"/>
              </a:defRPr>
            </a:lvl3pPr>
            <a:lvl4pPr marL="0" lvl="3" indent="0" algn="r">
              <a:spcBef>
                <a:spcPts val="0"/>
              </a:spcBef>
              <a:buNone/>
              <a:defRPr sz="1200" b="0" i="0" u="none" strike="noStrike" cap="none">
                <a:solidFill>
                  <a:schemeClr val="dk2"/>
                </a:solidFill>
                <a:latin typeface="Libre Franklin"/>
                <a:ea typeface="Libre Franklin"/>
                <a:cs typeface="Libre Franklin"/>
                <a:sym typeface="Libre Franklin"/>
              </a:defRPr>
            </a:lvl4pPr>
            <a:lvl5pPr marL="0" lvl="4" indent="0" algn="r">
              <a:spcBef>
                <a:spcPts val="0"/>
              </a:spcBef>
              <a:buNone/>
              <a:defRPr sz="1200" b="0" i="0" u="none" strike="noStrike" cap="none">
                <a:solidFill>
                  <a:schemeClr val="dk2"/>
                </a:solidFill>
                <a:latin typeface="Libre Franklin"/>
                <a:ea typeface="Libre Franklin"/>
                <a:cs typeface="Libre Franklin"/>
                <a:sym typeface="Libre Franklin"/>
              </a:defRPr>
            </a:lvl5pPr>
            <a:lvl6pPr marL="0" lvl="5" indent="0" algn="r">
              <a:spcBef>
                <a:spcPts val="0"/>
              </a:spcBef>
              <a:buNone/>
              <a:defRPr sz="1200" b="0" i="0" u="none" strike="noStrike" cap="none">
                <a:solidFill>
                  <a:schemeClr val="dk2"/>
                </a:solidFill>
                <a:latin typeface="Libre Franklin"/>
                <a:ea typeface="Libre Franklin"/>
                <a:cs typeface="Libre Franklin"/>
                <a:sym typeface="Libre Franklin"/>
              </a:defRPr>
            </a:lvl6pPr>
            <a:lvl7pPr marL="0" lvl="6" indent="0" algn="r">
              <a:spcBef>
                <a:spcPts val="0"/>
              </a:spcBef>
              <a:buNone/>
              <a:defRPr sz="1200" b="0" i="0" u="none" strike="noStrike" cap="none">
                <a:solidFill>
                  <a:schemeClr val="dk2"/>
                </a:solidFill>
                <a:latin typeface="Libre Franklin"/>
                <a:ea typeface="Libre Franklin"/>
                <a:cs typeface="Libre Franklin"/>
                <a:sym typeface="Libre Franklin"/>
              </a:defRPr>
            </a:lvl7pPr>
            <a:lvl8pPr marL="0" lvl="7" indent="0" algn="r">
              <a:spcBef>
                <a:spcPts val="0"/>
              </a:spcBef>
              <a:buNone/>
              <a:defRPr sz="1200" b="0" i="0" u="none" strike="noStrike" cap="none">
                <a:solidFill>
                  <a:schemeClr val="dk2"/>
                </a:solidFill>
                <a:latin typeface="Libre Franklin"/>
                <a:ea typeface="Libre Franklin"/>
                <a:cs typeface="Libre Franklin"/>
                <a:sym typeface="Libre Franklin"/>
              </a:defRPr>
            </a:lvl8pPr>
            <a:lvl9pPr marL="0" lvl="8" indent="0" algn="r">
              <a:spcBef>
                <a:spcPts val="0"/>
              </a:spcBef>
              <a:buNone/>
              <a:defRPr sz="1200" b="0" i="0" u="none" strike="noStrike" cap="none">
                <a:solidFill>
                  <a:schemeClr val="dk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n-US"/>
              <a:t>‹#›</a:t>
            </a:fld>
            <a:endParaRPr/>
          </a:p>
        </p:txBody>
      </p:sp>
      <p:sp>
        <p:nvSpPr>
          <p:cNvPr id="76" name="Google Shape;76;p20" title="Divider Bar"/>
          <p:cNvSpPr/>
          <p:nvPr/>
        </p:nvSpPr>
        <p:spPr>
          <a:xfrm>
            <a:off x="5303520" y="376"/>
            <a:ext cx="22860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rmAutofit/>
          </a:bodyPr>
          <a:lstStyle>
            <a:lvl1pPr marR="0" lvl="0" algn="l" rtl="0">
              <a:lnSpc>
                <a:spcPct val="89000"/>
              </a:lnSpc>
              <a:spcBef>
                <a:spcPts val="0"/>
              </a:spcBef>
              <a:spcAft>
                <a:spcPts val="0"/>
              </a:spcAft>
              <a:buClr>
                <a:schemeClr val="dk2"/>
              </a:buClr>
              <a:buSzPts val="4400"/>
              <a:buFont typeface="Libre Franklin"/>
              <a:buNone/>
              <a:defRPr sz="44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1371600" y="2286000"/>
            <a:ext cx="9601200" cy="3581400"/>
          </a:xfrm>
          <a:prstGeom prst="rect">
            <a:avLst/>
          </a:prstGeom>
          <a:noFill/>
          <a:ln>
            <a:noFill/>
          </a:ln>
        </p:spPr>
        <p:txBody>
          <a:bodyPr spcFirstLastPara="1" wrap="square" lIns="91425" tIns="45700" rIns="91425" bIns="45700" anchor="t" anchorCtr="0">
            <a:normAutofit/>
          </a:bodyPr>
          <a:lstStyle>
            <a:lvl1pPr marL="457200" marR="0" lvl="0" indent="-355600" algn="l" rtl="0">
              <a:lnSpc>
                <a:spcPct val="94000"/>
              </a:lnSpc>
              <a:spcBef>
                <a:spcPts val="1000"/>
              </a:spcBef>
              <a:spcAft>
                <a:spcPts val="0"/>
              </a:spcAft>
              <a:buClr>
                <a:schemeClr val="dk2"/>
              </a:buClr>
              <a:buSzPts val="2000"/>
              <a:buFont typeface="Libre Franklin"/>
              <a:buChar char="■"/>
              <a:defRPr sz="2000" b="0" i="0" u="none" strike="noStrike" cap="none">
                <a:solidFill>
                  <a:schemeClr val="dk2"/>
                </a:solidFill>
                <a:latin typeface="Libre Franklin"/>
                <a:ea typeface="Libre Franklin"/>
                <a:cs typeface="Libre Franklin"/>
                <a:sym typeface="Libre Franklin"/>
              </a:defRPr>
            </a:lvl1pPr>
            <a:lvl2pPr marL="914400" marR="0" lvl="1" indent="-355600" algn="l" rtl="0">
              <a:lnSpc>
                <a:spcPct val="94000"/>
              </a:lnSpc>
              <a:spcBef>
                <a:spcPts val="500"/>
              </a:spcBef>
              <a:spcAft>
                <a:spcPts val="0"/>
              </a:spcAft>
              <a:buClr>
                <a:schemeClr val="dk2"/>
              </a:buClr>
              <a:buSzPts val="2000"/>
              <a:buFont typeface="Libre Franklin"/>
              <a:buChar char="–"/>
              <a:defRPr sz="2000" b="0" i="1" u="none" strike="noStrike" cap="none">
                <a:solidFill>
                  <a:schemeClr val="dk2"/>
                </a:solidFill>
                <a:latin typeface="Libre Franklin"/>
                <a:ea typeface="Libre Franklin"/>
                <a:cs typeface="Libre Franklin"/>
                <a:sym typeface="Libre Franklin"/>
              </a:defRPr>
            </a:lvl2pPr>
            <a:lvl3pPr marL="1371600" marR="0" lvl="2" indent="-342900" algn="l" rtl="0">
              <a:lnSpc>
                <a:spcPct val="94000"/>
              </a:lnSpc>
              <a:spcBef>
                <a:spcPts val="500"/>
              </a:spcBef>
              <a:spcAft>
                <a:spcPts val="0"/>
              </a:spcAft>
              <a:buClr>
                <a:schemeClr val="dk2"/>
              </a:buClr>
              <a:buSzPts val="1800"/>
              <a:buFont typeface="Libre Franklin"/>
              <a:buChar char="■"/>
              <a:defRPr sz="1800" b="0" i="0" u="none" strike="noStrike" cap="none">
                <a:solidFill>
                  <a:schemeClr val="dk2"/>
                </a:solidFill>
                <a:latin typeface="Libre Franklin"/>
                <a:ea typeface="Libre Franklin"/>
                <a:cs typeface="Libre Franklin"/>
                <a:sym typeface="Libre Franklin"/>
              </a:defRPr>
            </a:lvl3pPr>
            <a:lvl4pPr marL="1828800" marR="0" lvl="3" indent="-342900" algn="l" rtl="0">
              <a:lnSpc>
                <a:spcPct val="94000"/>
              </a:lnSpc>
              <a:spcBef>
                <a:spcPts val="500"/>
              </a:spcBef>
              <a:spcAft>
                <a:spcPts val="0"/>
              </a:spcAft>
              <a:buClr>
                <a:schemeClr val="dk2"/>
              </a:buClr>
              <a:buSzPts val="1800"/>
              <a:buFont typeface="Libre Franklin"/>
              <a:buChar char="–"/>
              <a:defRPr sz="1800" b="0" i="1" u="none" strike="noStrike" cap="none">
                <a:solidFill>
                  <a:schemeClr val="dk2"/>
                </a:solidFill>
                <a:latin typeface="Libre Franklin"/>
                <a:ea typeface="Libre Franklin"/>
                <a:cs typeface="Libre Franklin"/>
                <a:sym typeface="Libre Franklin"/>
              </a:defRPr>
            </a:lvl4pPr>
            <a:lvl5pPr marL="2286000" marR="0" lvl="4" indent="-330200" algn="l" rtl="0">
              <a:lnSpc>
                <a:spcPct val="94000"/>
              </a:lnSpc>
              <a:spcBef>
                <a:spcPts val="500"/>
              </a:spcBef>
              <a:spcAft>
                <a:spcPts val="0"/>
              </a:spcAft>
              <a:buClr>
                <a:schemeClr val="dk2"/>
              </a:buClr>
              <a:buSzPts val="1600"/>
              <a:buFont typeface="Libre Franklin"/>
              <a:buChar char="■"/>
              <a:defRPr sz="1600" b="0" i="0" u="none" strike="noStrike" cap="none">
                <a:solidFill>
                  <a:schemeClr val="dk2"/>
                </a:solidFill>
                <a:latin typeface="Libre Franklin"/>
                <a:ea typeface="Libre Franklin"/>
                <a:cs typeface="Libre Franklin"/>
                <a:sym typeface="Libre Franklin"/>
              </a:defRPr>
            </a:lvl5pPr>
            <a:lvl6pPr marL="2743200" marR="0" lvl="5" indent="-330200" algn="l" rtl="0">
              <a:lnSpc>
                <a:spcPct val="94000"/>
              </a:lnSpc>
              <a:spcBef>
                <a:spcPts val="500"/>
              </a:spcBef>
              <a:spcAft>
                <a:spcPts val="0"/>
              </a:spcAft>
              <a:buClr>
                <a:schemeClr val="dk2"/>
              </a:buClr>
              <a:buSzPts val="1600"/>
              <a:buFont typeface="Libre Franklin"/>
              <a:buChar char="–"/>
              <a:defRPr sz="1600" b="0" i="1" u="none" strike="noStrike" cap="none">
                <a:solidFill>
                  <a:schemeClr val="dk2"/>
                </a:solidFill>
                <a:latin typeface="Libre Franklin"/>
                <a:ea typeface="Libre Franklin"/>
                <a:cs typeface="Libre Franklin"/>
                <a:sym typeface="Libre Franklin"/>
              </a:defRPr>
            </a:lvl6pPr>
            <a:lvl7pPr marL="3200400" marR="0" lvl="6" indent="-317500" algn="l" rtl="0">
              <a:lnSpc>
                <a:spcPct val="94000"/>
              </a:lnSpc>
              <a:spcBef>
                <a:spcPts val="500"/>
              </a:spcBef>
              <a:spcAft>
                <a:spcPts val="0"/>
              </a:spcAft>
              <a:buClr>
                <a:schemeClr val="dk2"/>
              </a:buClr>
              <a:buSzPts val="1400"/>
              <a:buFont typeface="Libre Franklin"/>
              <a:buChar char="■"/>
              <a:defRPr sz="1400" b="0" i="0" u="none" strike="noStrike" cap="none">
                <a:solidFill>
                  <a:schemeClr val="dk2"/>
                </a:solidFill>
                <a:latin typeface="Libre Franklin"/>
                <a:ea typeface="Libre Franklin"/>
                <a:cs typeface="Libre Franklin"/>
                <a:sym typeface="Libre Franklin"/>
              </a:defRPr>
            </a:lvl7pPr>
            <a:lvl8pPr marL="3657600" marR="0" lvl="7" indent="-317500" algn="l" rtl="0">
              <a:lnSpc>
                <a:spcPct val="94000"/>
              </a:lnSpc>
              <a:spcBef>
                <a:spcPts val="500"/>
              </a:spcBef>
              <a:spcAft>
                <a:spcPts val="0"/>
              </a:spcAft>
              <a:buClr>
                <a:schemeClr val="dk2"/>
              </a:buClr>
              <a:buSzPts val="1400"/>
              <a:buFont typeface="Libre Franklin"/>
              <a:buChar char="–"/>
              <a:defRPr sz="1400" b="0" i="1" u="none" strike="noStrike" cap="none">
                <a:solidFill>
                  <a:schemeClr val="dk2"/>
                </a:solidFill>
                <a:latin typeface="Libre Franklin"/>
                <a:ea typeface="Libre Franklin"/>
                <a:cs typeface="Libre Franklin"/>
                <a:sym typeface="Libre Franklin"/>
              </a:defRPr>
            </a:lvl8pPr>
            <a:lvl9pPr marL="4114800" marR="0" lvl="8" indent="-317500" algn="l" rtl="0">
              <a:lnSpc>
                <a:spcPct val="94000"/>
              </a:lnSpc>
              <a:spcBef>
                <a:spcPts val="500"/>
              </a:spcBef>
              <a:spcAft>
                <a:spcPts val="200"/>
              </a:spcAft>
              <a:buClr>
                <a:schemeClr val="dk2"/>
              </a:buClr>
              <a:buSzPts val="1400"/>
              <a:buFont typeface="Libre Franklin"/>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8" name="Google Shape;8;p11"/>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dk2"/>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endParaRPr/>
          </a:p>
        </p:txBody>
      </p:sp>
      <p:sp>
        <p:nvSpPr>
          <p:cNvPr id="9" name="Google Shape;9;p11"/>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dk2"/>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endParaRPr/>
          </a:p>
        </p:txBody>
      </p:sp>
      <p:sp>
        <p:nvSpPr>
          <p:cNvPr id="10" name="Google Shape;10;p11"/>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2"/>
                </a:solidFill>
                <a:latin typeface="Libre Franklin"/>
                <a:ea typeface="Libre Franklin"/>
                <a:cs typeface="Libre Franklin"/>
                <a:sym typeface="Libre Franklin"/>
              </a:defRPr>
            </a:lvl1pPr>
            <a:lvl2pPr marL="0" marR="0" lvl="1" indent="0" algn="r" rtl="0">
              <a:spcBef>
                <a:spcPts val="0"/>
              </a:spcBef>
              <a:buNone/>
              <a:defRPr sz="1200" b="0" i="0" u="none" strike="noStrike" cap="none">
                <a:solidFill>
                  <a:schemeClr val="dk2"/>
                </a:solidFill>
                <a:latin typeface="Libre Franklin"/>
                <a:ea typeface="Libre Franklin"/>
                <a:cs typeface="Libre Franklin"/>
                <a:sym typeface="Libre Franklin"/>
              </a:defRPr>
            </a:lvl2pPr>
            <a:lvl3pPr marL="0" marR="0" lvl="2" indent="0" algn="r" rtl="0">
              <a:spcBef>
                <a:spcPts val="0"/>
              </a:spcBef>
              <a:buNone/>
              <a:defRPr sz="1200" b="0" i="0" u="none" strike="noStrike" cap="none">
                <a:solidFill>
                  <a:schemeClr val="dk2"/>
                </a:solidFill>
                <a:latin typeface="Libre Franklin"/>
                <a:ea typeface="Libre Franklin"/>
                <a:cs typeface="Libre Franklin"/>
                <a:sym typeface="Libre Franklin"/>
              </a:defRPr>
            </a:lvl3pPr>
            <a:lvl4pPr marL="0" marR="0" lvl="3" indent="0" algn="r" rtl="0">
              <a:spcBef>
                <a:spcPts val="0"/>
              </a:spcBef>
              <a:buNone/>
              <a:defRPr sz="1200" b="0" i="0" u="none" strike="noStrike" cap="none">
                <a:solidFill>
                  <a:schemeClr val="dk2"/>
                </a:solidFill>
                <a:latin typeface="Libre Franklin"/>
                <a:ea typeface="Libre Franklin"/>
                <a:cs typeface="Libre Franklin"/>
                <a:sym typeface="Libre Franklin"/>
              </a:defRPr>
            </a:lvl4pPr>
            <a:lvl5pPr marL="0" marR="0" lvl="4" indent="0" algn="r" rtl="0">
              <a:spcBef>
                <a:spcPts val="0"/>
              </a:spcBef>
              <a:buNone/>
              <a:defRPr sz="1200" b="0" i="0" u="none" strike="noStrike" cap="none">
                <a:solidFill>
                  <a:schemeClr val="dk2"/>
                </a:solidFill>
                <a:latin typeface="Libre Franklin"/>
                <a:ea typeface="Libre Franklin"/>
                <a:cs typeface="Libre Franklin"/>
                <a:sym typeface="Libre Franklin"/>
              </a:defRPr>
            </a:lvl5pPr>
            <a:lvl6pPr marL="0" marR="0" lvl="5" indent="0" algn="r" rtl="0">
              <a:spcBef>
                <a:spcPts val="0"/>
              </a:spcBef>
              <a:buNone/>
              <a:defRPr sz="1200" b="0" i="0" u="none" strike="noStrike" cap="none">
                <a:solidFill>
                  <a:schemeClr val="dk2"/>
                </a:solidFill>
                <a:latin typeface="Libre Franklin"/>
                <a:ea typeface="Libre Franklin"/>
                <a:cs typeface="Libre Franklin"/>
                <a:sym typeface="Libre Franklin"/>
              </a:defRPr>
            </a:lvl6pPr>
            <a:lvl7pPr marL="0" marR="0" lvl="6" indent="0" algn="r" rtl="0">
              <a:spcBef>
                <a:spcPts val="0"/>
              </a:spcBef>
              <a:buNone/>
              <a:defRPr sz="1200" b="0" i="0" u="none" strike="noStrike" cap="none">
                <a:solidFill>
                  <a:schemeClr val="dk2"/>
                </a:solidFill>
                <a:latin typeface="Libre Franklin"/>
                <a:ea typeface="Libre Franklin"/>
                <a:cs typeface="Libre Franklin"/>
                <a:sym typeface="Libre Franklin"/>
              </a:defRPr>
            </a:lvl7pPr>
            <a:lvl8pPr marL="0" marR="0" lvl="7" indent="0" algn="r" rtl="0">
              <a:spcBef>
                <a:spcPts val="0"/>
              </a:spcBef>
              <a:buNone/>
              <a:defRPr sz="1200" b="0" i="0" u="none" strike="noStrike" cap="none">
                <a:solidFill>
                  <a:schemeClr val="dk2"/>
                </a:solidFill>
                <a:latin typeface="Libre Franklin"/>
                <a:ea typeface="Libre Franklin"/>
                <a:cs typeface="Libre Franklin"/>
                <a:sym typeface="Libre Franklin"/>
              </a:defRPr>
            </a:lvl8pPr>
            <a:lvl9pPr marL="0" marR="0" lvl="8" indent="0" algn="r" rtl="0">
              <a:spcBef>
                <a:spcPts val="0"/>
              </a:spcBef>
              <a:buNone/>
              <a:defRPr sz="1200" b="0" i="0" u="none" strike="noStrike" cap="none">
                <a:solidFill>
                  <a:schemeClr val="dk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n-US"/>
              <a:t>‹#›</a:t>
            </a:fld>
            <a:endParaRPr/>
          </a:p>
        </p:txBody>
      </p:sp>
      <p:sp>
        <p:nvSpPr>
          <p:cNvPr id="11" name="Google Shape;11;p11" title="Side bar"/>
          <p:cNvSpPr/>
          <p:nvPr/>
        </p:nvSpPr>
        <p:spPr>
          <a:xfrm>
            <a:off x="478095" y="376"/>
            <a:ext cx="22860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hyperlink" Target="https://notesmatic.com/2020/03/strengths-and-weaknesses-of-coca-cola-in-202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anandahussein.lecture.ub.ac.id/files/2015/09/Article-3.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Carbonated"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en.wikipedia.org/wiki/PepsiCo" TargetMode="External"/><Relationship Id="rId4" Type="http://schemas.openxmlformats.org/officeDocument/2006/relationships/hyperlink" Target="https://en.wikipedia.org/wiki/Soft_drink"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pepsico.com/docs/album/investor/pepsico-inc-2017-annual-report.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
          <p:cNvSpPr txBox="1">
            <a:spLocks noGrp="1"/>
          </p:cNvSpPr>
          <p:nvPr>
            <p:ph type="ctrTitle"/>
          </p:nvPr>
        </p:nvSpPr>
        <p:spPr>
          <a:xfrm>
            <a:off x="1849522" y="1472719"/>
            <a:ext cx="8311390" cy="3861964"/>
          </a:xfrm>
          <a:prstGeom prst="rect">
            <a:avLst/>
          </a:prstGeom>
          <a:noFill/>
          <a:ln>
            <a:noFill/>
          </a:ln>
        </p:spPr>
        <p:txBody>
          <a:bodyPr spcFirstLastPara="1" wrap="square" lIns="91425" tIns="45700" rIns="91425" bIns="45700" anchor="b" anchorCtr="0">
            <a:noAutofit/>
          </a:bodyPr>
          <a:lstStyle/>
          <a:p>
            <a:pPr marL="0" lvl="0" indent="0" algn="ctr" rtl="0">
              <a:lnSpc>
                <a:spcPct val="89000"/>
              </a:lnSpc>
              <a:spcBef>
                <a:spcPts val="0"/>
              </a:spcBef>
              <a:spcAft>
                <a:spcPts val="0"/>
              </a:spcAft>
              <a:buClr>
                <a:schemeClr val="dk2"/>
              </a:buClr>
              <a:buSzPts val="7200"/>
              <a:buFont typeface="Algerian"/>
              <a:buNone/>
            </a:pPr>
            <a:r>
              <a:rPr lang="en-US" b="1" u="sng" dirty="0">
                <a:latin typeface="Algerian"/>
                <a:ea typeface="Algerian"/>
                <a:cs typeface="Algerian"/>
                <a:sym typeface="Algerian"/>
              </a:rPr>
              <a:t>ADVERTISING ASSIGNMENT</a:t>
            </a:r>
            <a:br>
              <a:rPr lang="en-US" b="1" u="sng" dirty="0">
                <a:latin typeface="Algerian"/>
                <a:ea typeface="Algerian"/>
                <a:cs typeface="Algerian"/>
                <a:sym typeface="Algerian"/>
              </a:rPr>
            </a:br>
            <a:r>
              <a:rPr lang="en-US" sz="3200" b="1" u="sng" dirty="0">
                <a:latin typeface="Algerian"/>
                <a:ea typeface="Algerian"/>
                <a:cs typeface="Algerian"/>
                <a:sym typeface="Algerian"/>
              </a:rPr>
              <a:t>By :</a:t>
            </a:r>
            <a:br>
              <a:rPr lang="en-US" sz="3200" b="1" u="sng" dirty="0">
                <a:latin typeface="Algerian"/>
                <a:ea typeface="Algerian"/>
                <a:cs typeface="Algerian"/>
                <a:sym typeface="Algerian"/>
              </a:rPr>
            </a:br>
            <a:r>
              <a:rPr lang="en-US" sz="3200" b="1" u="sng" dirty="0" err="1">
                <a:latin typeface="Algerian"/>
                <a:ea typeface="Algerian"/>
                <a:cs typeface="Algerian"/>
                <a:sym typeface="Algerian"/>
              </a:rPr>
              <a:t>Tannya</a:t>
            </a:r>
            <a:r>
              <a:rPr lang="en-US" sz="3200" b="1" u="sng" dirty="0">
                <a:latin typeface="Algerian"/>
                <a:ea typeface="Algerian"/>
                <a:cs typeface="Algerian"/>
                <a:sym typeface="Algerian"/>
              </a:rPr>
              <a:t> Malhotra</a:t>
            </a:r>
            <a:br>
              <a:rPr lang="en-US" sz="3200" b="1" u="sng" dirty="0">
                <a:latin typeface="Algerian"/>
                <a:ea typeface="Algerian"/>
                <a:cs typeface="Algerian"/>
                <a:sym typeface="Algerian"/>
              </a:rPr>
            </a:br>
            <a:r>
              <a:rPr lang="en-US" sz="3200" b="1" u="sng" dirty="0" err="1">
                <a:latin typeface="Algerian"/>
                <a:ea typeface="Algerian"/>
                <a:cs typeface="Algerian"/>
                <a:sym typeface="Algerian"/>
              </a:rPr>
              <a:t>bcp</a:t>
            </a:r>
            <a:r>
              <a:rPr lang="en-US" sz="3200" b="1" u="sng" dirty="0">
                <a:latin typeface="Algerian"/>
                <a:ea typeface="Algerian"/>
                <a:cs typeface="Algerian"/>
                <a:sym typeface="Algerian"/>
              </a:rPr>
              <a:t>/15/017</a:t>
            </a:r>
            <a:endParaRPr b="1" u="sng" dirty="0">
              <a:latin typeface="Algerian"/>
              <a:ea typeface="Algerian"/>
              <a:cs typeface="Algerian"/>
              <a:sym typeface="Algerian"/>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0"/>
          <p:cNvSpPr txBox="1">
            <a:spLocks noGrp="1"/>
          </p:cNvSpPr>
          <p:nvPr>
            <p:ph type="ctrTitle"/>
          </p:nvPr>
        </p:nvSpPr>
        <p:spPr>
          <a:xfrm>
            <a:off x="1915128" y="1788454"/>
            <a:ext cx="8106202" cy="2351060"/>
          </a:xfrm>
          <a:prstGeom prst="rect">
            <a:avLst/>
          </a:prstGeom>
          <a:noFill/>
          <a:ln>
            <a:noFill/>
          </a:ln>
        </p:spPr>
        <p:txBody>
          <a:bodyPr spcFirstLastPara="1" wrap="square" lIns="91425" tIns="45700" rIns="91425" bIns="45700" anchor="b" anchorCtr="0">
            <a:noAutofit/>
          </a:bodyPr>
          <a:lstStyle/>
          <a:p>
            <a:pPr marL="0" lvl="0" indent="0" algn="ctr" rtl="0">
              <a:lnSpc>
                <a:spcPct val="89000"/>
              </a:lnSpc>
              <a:spcBef>
                <a:spcPts val="0"/>
              </a:spcBef>
              <a:spcAft>
                <a:spcPts val="0"/>
              </a:spcAft>
              <a:buClr>
                <a:schemeClr val="dk2"/>
              </a:buClr>
              <a:buSzPts val="7200"/>
              <a:buFont typeface="Algerian"/>
              <a:buNone/>
            </a:pPr>
            <a:r>
              <a:rPr lang="en-US" b="1" i="1" u="sng">
                <a:latin typeface="Algerian"/>
                <a:ea typeface="Algerian"/>
                <a:cs typeface="Algerian"/>
                <a:sym typeface="Algerian"/>
              </a:rPr>
              <a:t>THANK YOU</a:t>
            </a:r>
            <a:endParaRPr b="1" i="1" u="sng">
              <a:latin typeface="Algerian"/>
              <a:ea typeface="Algerian"/>
              <a:cs typeface="Algerian"/>
              <a:sym typeface="Algerian"/>
            </a:endParaRPr>
          </a:p>
        </p:txBody>
      </p:sp>
      <p:sp>
        <p:nvSpPr>
          <p:cNvPr id="149" name="Google Shape;149;p10"/>
          <p:cNvSpPr txBox="1">
            <a:spLocks noGrp="1"/>
          </p:cNvSpPr>
          <p:nvPr>
            <p:ph type="subTitle" idx="1"/>
          </p:nvPr>
        </p:nvSpPr>
        <p:spPr>
          <a:xfrm>
            <a:off x="2679906" y="3956279"/>
            <a:ext cx="6831673" cy="1086237"/>
          </a:xfrm>
          <a:prstGeom prst="rect">
            <a:avLst/>
          </a:prstGeom>
          <a:noFill/>
          <a:ln>
            <a:noFill/>
          </a:ln>
        </p:spPr>
        <p:txBody>
          <a:bodyPr spcFirstLastPara="1" wrap="square" lIns="91425" tIns="45700" rIns="91425" bIns="45700" anchor="t" anchorCtr="0">
            <a:normAutofit/>
          </a:bodyPr>
          <a:lstStyle/>
          <a:p>
            <a:pPr marL="0" lvl="0" indent="0" algn="ctr" rtl="0">
              <a:lnSpc>
                <a:spcPct val="112000"/>
              </a:lnSpc>
              <a:spcBef>
                <a:spcPts val="0"/>
              </a:spcBef>
              <a:spcAft>
                <a:spcPts val="0"/>
              </a:spcAft>
              <a:buClr>
                <a:schemeClr val="dk2"/>
              </a:buClr>
              <a:buSzPts val="2300"/>
              <a:buNone/>
            </a:pPr>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title"/>
          </p:nvPr>
        </p:nvSpPr>
        <p:spPr>
          <a:xfrm>
            <a:off x="1371600" y="290059"/>
            <a:ext cx="9601200" cy="945292"/>
          </a:xfrm>
          <a:prstGeom prst="rect">
            <a:avLst/>
          </a:prstGeom>
          <a:noFill/>
          <a:ln>
            <a:noFill/>
          </a:ln>
        </p:spPr>
        <p:txBody>
          <a:bodyPr spcFirstLastPara="1" wrap="square" lIns="91425" tIns="45700" rIns="91425" bIns="45700" anchor="t" anchorCtr="0">
            <a:normAutofit/>
          </a:bodyPr>
          <a:lstStyle/>
          <a:p>
            <a:pPr marL="0" lvl="0" indent="0" algn="l" rtl="0">
              <a:lnSpc>
                <a:spcPct val="89000"/>
              </a:lnSpc>
              <a:spcBef>
                <a:spcPts val="0"/>
              </a:spcBef>
              <a:spcAft>
                <a:spcPts val="0"/>
              </a:spcAft>
              <a:buClr>
                <a:schemeClr val="dk2"/>
              </a:buClr>
              <a:buSzPts val="4400"/>
              <a:buFont typeface="Algerian"/>
              <a:buNone/>
            </a:pPr>
            <a:r>
              <a:rPr lang="en-US" b="1" i="1" u="sng">
                <a:latin typeface="Algerian"/>
                <a:ea typeface="Algerian"/>
                <a:cs typeface="Algerian"/>
                <a:sym typeface="Algerian"/>
              </a:rPr>
              <a:t>TWO COMPETITIVE PRODUCTS</a:t>
            </a:r>
            <a:endParaRPr b="1" i="1" u="sng">
              <a:latin typeface="Algerian"/>
              <a:ea typeface="Algerian"/>
              <a:cs typeface="Algerian"/>
              <a:sym typeface="Algerian"/>
            </a:endParaRPr>
          </a:p>
        </p:txBody>
      </p:sp>
      <p:sp>
        <p:nvSpPr>
          <p:cNvPr id="99" name="Google Shape;99;p2"/>
          <p:cNvSpPr txBox="1">
            <a:spLocks noGrp="1"/>
          </p:cNvSpPr>
          <p:nvPr>
            <p:ph type="body" idx="1"/>
          </p:nvPr>
        </p:nvSpPr>
        <p:spPr>
          <a:xfrm>
            <a:off x="778475" y="1581665"/>
            <a:ext cx="10738021" cy="4285735"/>
          </a:xfrm>
          <a:prstGeom prst="rect">
            <a:avLst/>
          </a:prstGeom>
          <a:noFill/>
          <a:ln>
            <a:noFill/>
          </a:ln>
        </p:spPr>
        <p:txBody>
          <a:bodyPr spcFirstLastPara="1" wrap="square" lIns="91425" tIns="45700" rIns="91425" bIns="45700" anchor="t" anchorCtr="0">
            <a:normAutofit/>
          </a:bodyPr>
          <a:lstStyle/>
          <a:p>
            <a:pPr marL="0" lvl="0" indent="0" algn="l" rtl="0">
              <a:lnSpc>
                <a:spcPct val="94000"/>
              </a:lnSpc>
              <a:spcBef>
                <a:spcPts val="0"/>
              </a:spcBef>
              <a:spcAft>
                <a:spcPts val="0"/>
              </a:spcAft>
              <a:buClr>
                <a:schemeClr val="dk2"/>
              </a:buClr>
              <a:buSzPts val="2000"/>
              <a:buNone/>
            </a:pPr>
            <a:r>
              <a:rPr lang="en-US" b="1"/>
              <a:t>    </a:t>
            </a:r>
            <a:r>
              <a:rPr lang="en-US" b="1" u="sng"/>
              <a:t>COCA-COLA </a:t>
            </a:r>
            <a:r>
              <a:rPr lang="en-US" b="1"/>
              <a:t>                                                                   </a:t>
            </a:r>
            <a:r>
              <a:rPr lang="en-US" b="1" u="sng"/>
              <a:t>PEPSI</a:t>
            </a:r>
            <a:endParaRPr b="1" u="sng"/>
          </a:p>
        </p:txBody>
      </p:sp>
      <p:pic>
        <p:nvPicPr>
          <p:cNvPr id="100" name="Google Shape;100;p2"/>
          <p:cNvPicPr preferRelativeResize="0"/>
          <p:nvPr/>
        </p:nvPicPr>
        <p:blipFill rotWithShape="1">
          <a:blip r:embed="rId3">
            <a:alphaModFix/>
          </a:blip>
          <a:srcRect/>
          <a:stretch/>
        </p:blipFill>
        <p:spPr>
          <a:xfrm>
            <a:off x="868246" y="2422574"/>
            <a:ext cx="4692295" cy="2855482"/>
          </a:xfrm>
          <a:prstGeom prst="rect">
            <a:avLst/>
          </a:prstGeom>
          <a:noFill/>
          <a:ln>
            <a:noFill/>
          </a:ln>
        </p:spPr>
      </p:pic>
      <p:pic>
        <p:nvPicPr>
          <p:cNvPr id="101" name="Google Shape;101;p2"/>
          <p:cNvPicPr preferRelativeResize="0"/>
          <p:nvPr/>
        </p:nvPicPr>
        <p:blipFill rotWithShape="1">
          <a:blip r:embed="rId4">
            <a:alphaModFix/>
          </a:blip>
          <a:srcRect/>
          <a:stretch/>
        </p:blipFill>
        <p:spPr>
          <a:xfrm>
            <a:off x="6512011" y="2416922"/>
            <a:ext cx="4806778" cy="2861133"/>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
          <p:cNvSpPr txBox="1">
            <a:spLocks noGrp="1"/>
          </p:cNvSpPr>
          <p:nvPr>
            <p:ph type="title"/>
          </p:nvPr>
        </p:nvSpPr>
        <p:spPr>
          <a:xfrm>
            <a:off x="1371600" y="444843"/>
            <a:ext cx="9601200" cy="1272747"/>
          </a:xfrm>
          <a:prstGeom prst="rect">
            <a:avLst/>
          </a:prstGeom>
          <a:noFill/>
          <a:ln>
            <a:noFill/>
          </a:ln>
        </p:spPr>
        <p:txBody>
          <a:bodyPr spcFirstLastPara="1" wrap="square" lIns="91425" tIns="45700" rIns="91425" bIns="45700" anchor="t" anchorCtr="0">
            <a:normAutofit/>
          </a:bodyPr>
          <a:lstStyle/>
          <a:p>
            <a:pPr marL="0" lvl="0" indent="0" algn="l" rtl="0">
              <a:lnSpc>
                <a:spcPct val="89000"/>
              </a:lnSpc>
              <a:spcBef>
                <a:spcPts val="0"/>
              </a:spcBef>
              <a:spcAft>
                <a:spcPts val="0"/>
              </a:spcAft>
              <a:buClr>
                <a:schemeClr val="dk2"/>
              </a:buClr>
              <a:buSzPts val="4400"/>
              <a:buFont typeface="Algerian"/>
              <a:buNone/>
            </a:pPr>
            <a:r>
              <a:rPr lang="en-US" b="1" i="1" u="sng">
                <a:latin typeface="Algerian"/>
                <a:ea typeface="Algerian"/>
                <a:cs typeface="Algerian"/>
                <a:sym typeface="Algerian"/>
              </a:rPr>
              <a:t>COCA-COLA</a:t>
            </a:r>
            <a:endParaRPr b="1" i="1" u="sng">
              <a:latin typeface="Algerian"/>
              <a:ea typeface="Algerian"/>
              <a:cs typeface="Algerian"/>
              <a:sym typeface="Algerian"/>
            </a:endParaRPr>
          </a:p>
        </p:txBody>
      </p:sp>
      <p:sp>
        <p:nvSpPr>
          <p:cNvPr id="107" name="Google Shape;107;p3"/>
          <p:cNvSpPr txBox="1">
            <a:spLocks noGrp="1"/>
          </p:cNvSpPr>
          <p:nvPr>
            <p:ph type="body" idx="1"/>
          </p:nvPr>
        </p:nvSpPr>
        <p:spPr>
          <a:xfrm>
            <a:off x="1371600" y="1853514"/>
            <a:ext cx="9601200" cy="4868562"/>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4000"/>
              </a:lnSpc>
              <a:spcBef>
                <a:spcPts val="0"/>
              </a:spcBef>
              <a:spcAft>
                <a:spcPts val="0"/>
              </a:spcAft>
              <a:buClr>
                <a:schemeClr val="dk2"/>
              </a:buClr>
              <a:buSzPts val="2400"/>
              <a:buNone/>
            </a:pPr>
            <a:r>
              <a:rPr lang="en-US" sz="2400" i="1"/>
              <a:t>Coca Cola is one of the two leading brands in the soda industry and the largest brand of non-alcoholic beverages in the world. The international empire of Coca Cola spans more than 200 countries. The company has a large product portfolio of sparkling and still beverages. Apart from the large market share, Coca Cola is known for its </a:t>
            </a:r>
            <a:r>
              <a:rPr lang="en-US" sz="2400" i="1" u="sng">
                <a:solidFill>
                  <a:schemeClr val="hlink"/>
                </a:solidFill>
                <a:hlinkClick r:id="rId3"/>
              </a:rPr>
              <a:t>strong brand image</a:t>
            </a:r>
            <a:r>
              <a:rPr lang="en-US" sz="2400" i="1"/>
              <a:t> and high customer loyalty. It invests a very large sum each year in marketing and promotion for growing brand recognition and customer engagement. In recent years, it has focused on optimizing its product mix to cater to the changing taste of consumers worldwide.</a:t>
            </a:r>
            <a:endParaRPr/>
          </a:p>
          <a:p>
            <a:pPr marL="0" lvl="0" indent="0" algn="l" rtl="0">
              <a:lnSpc>
                <a:spcPct val="94000"/>
              </a:lnSpc>
              <a:spcBef>
                <a:spcPts val="1200"/>
              </a:spcBef>
              <a:spcAft>
                <a:spcPts val="0"/>
              </a:spcAft>
              <a:buClr>
                <a:schemeClr val="dk2"/>
              </a:buClr>
              <a:buSzPts val="2400"/>
              <a:buNone/>
            </a:pPr>
            <a:r>
              <a:rPr lang="en-US" sz="2400" i="1"/>
              <a:t>Due to being affordable, the Coca Cola products are not </a:t>
            </a:r>
            <a:r>
              <a:rPr lang="en-US" sz="2400" i="1" u="sng">
                <a:solidFill>
                  <a:schemeClr val="hlink"/>
                </a:solidFill>
                <a:hlinkClick r:id="rId4"/>
              </a:rPr>
              <a:t>targeted at a specific class</a:t>
            </a:r>
            <a:r>
              <a:rPr lang="en-US" sz="2400" i="1"/>
              <a:t> of consumers. However, it is mainly the modern, young, and fun-loving youth that form the target market of Coca Cola. The soft drink brand has selected to position itself as a brand for the youth mainly. It has positioned itself as a brand that stands for youth, freedom, and happiness.</a:t>
            </a:r>
            <a:endParaRPr sz="2400" i="1"/>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title"/>
          </p:nvPr>
        </p:nvSpPr>
        <p:spPr>
          <a:xfrm>
            <a:off x="1371600" y="216243"/>
            <a:ext cx="9601200" cy="1485900"/>
          </a:xfrm>
          <a:prstGeom prst="rect">
            <a:avLst/>
          </a:prstGeom>
          <a:noFill/>
          <a:ln>
            <a:noFill/>
          </a:ln>
        </p:spPr>
        <p:txBody>
          <a:bodyPr spcFirstLastPara="1" wrap="square" lIns="91425" tIns="45700" rIns="91425" bIns="45700" anchor="t" anchorCtr="0">
            <a:normAutofit/>
          </a:bodyPr>
          <a:lstStyle/>
          <a:p>
            <a:pPr marL="0" lvl="0" indent="0" algn="l" rtl="0">
              <a:lnSpc>
                <a:spcPct val="89000"/>
              </a:lnSpc>
              <a:spcBef>
                <a:spcPts val="0"/>
              </a:spcBef>
              <a:spcAft>
                <a:spcPts val="0"/>
              </a:spcAft>
              <a:buClr>
                <a:schemeClr val="dk2"/>
              </a:buClr>
              <a:buSzPts val="4000"/>
              <a:buFont typeface="Algerian"/>
              <a:buNone/>
            </a:pPr>
            <a:r>
              <a:rPr lang="en-US" sz="4000" i="1" u="sng">
                <a:latin typeface="Algerian"/>
                <a:ea typeface="Algerian"/>
                <a:cs typeface="Algerian"/>
                <a:sym typeface="Algerian"/>
              </a:rPr>
              <a:t>MARKETING STRATEGIES OF COCA-COLA</a:t>
            </a:r>
            <a:endParaRPr sz="4000" i="1" u="sng">
              <a:latin typeface="Algerian"/>
              <a:ea typeface="Algerian"/>
              <a:cs typeface="Algerian"/>
              <a:sym typeface="Algerian"/>
            </a:endParaRPr>
          </a:p>
        </p:txBody>
      </p:sp>
      <p:sp>
        <p:nvSpPr>
          <p:cNvPr id="113" name="Google Shape;113;p4"/>
          <p:cNvSpPr txBox="1">
            <a:spLocks noGrp="1"/>
          </p:cNvSpPr>
          <p:nvPr>
            <p:ph type="body" idx="1"/>
          </p:nvPr>
        </p:nvSpPr>
        <p:spPr>
          <a:xfrm>
            <a:off x="1371600" y="1482811"/>
            <a:ext cx="9601200" cy="4955059"/>
          </a:xfrm>
          <a:prstGeom prst="rect">
            <a:avLst/>
          </a:prstGeom>
          <a:noFill/>
          <a:ln>
            <a:noFill/>
          </a:ln>
        </p:spPr>
        <p:txBody>
          <a:bodyPr spcFirstLastPara="1" wrap="square" lIns="91425" tIns="45700" rIns="91425" bIns="45700" anchor="t" anchorCtr="0">
            <a:normAutofit fontScale="85000" lnSpcReduction="10000"/>
          </a:bodyPr>
          <a:lstStyle/>
          <a:p>
            <a:pPr marL="384048" lvl="0" indent="-384048" algn="l" rtl="0">
              <a:lnSpc>
                <a:spcPct val="94000"/>
              </a:lnSpc>
              <a:spcBef>
                <a:spcPts val="0"/>
              </a:spcBef>
              <a:spcAft>
                <a:spcPts val="0"/>
              </a:spcAft>
              <a:buClr>
                <a:schemeClr val="dk2"/>
              </a:buClr>
              <a:buSzPct val="100000"/>
              <a:buChar char="■"/>
            </a:pPr>
            <a:r>
              <a:rPr lang="en-US" b="1" i="1" u="sng"/>
              <a:t>Market segmentation</a:t>
            </a:r>
            <a:r>
              <a:rPr lang="en-US" i="1"/>
              <a:t>-Coca Cola used this technique to segment the market according to emerging markets, developing markets and developed markets since every country in the 200 plus countries play a crucial role in the growth. In emerging markets, the primary focus was on increasing the sales volume rather than profits so that it increased its customer domains and make a strong foundation for future business. This was made possible by selling beverages at economical rates so that higher no. of masses can enjoy it.</a:t>
            </a:r>
            <a:endParaRPr/>
          </a:p>
          <a:p>
            <a:pPr marL="384048" lvl="0" indent="-384048" algn="l" rtl="0">
              <a:lnSpc>
                <a:spcPct val="94000"/>
              </a:lnSpc>
              <a:spcBef>
                <a:spcPts val="1200"/>
              </a:spcBef>
              <a:spcAft>
                <a:spcPts val="0"/>
              </a:spcAft>
              <a:buClr>
                <a:schemeClr val="dk2"/>
              </a:buClr>
              <a:buSzPct val="100000"/>
              <a:buChar char="■"/>
            </a:pPr>
            <a:r>
              <a:rPr lang="en-US" b="1" i="1" u="sng"/>
              <a:t> Brand establishment and Customer relationship</a:t>
            </a:r>
            <a:r>
              <a:rPr lang="en-US"/>
              <a:t>-Coca Cola made a right decision to invest in developing the brand value by improving and modernising the advertisements by investing over $250 million. These ads focused on creating an impact upon people and changed the perspective of Coca Cola from an occasional drink to an integral part of people’s life.</a:t>
            </a:r>
            <a:endParaRPr/>
          </a:p>
          <a:p>
            <a:pPr marL="384048" lvl="0" indent="-384048" algn="l" rtl="0">
              <a:lnSpc>
                <a:spcPct val="94000"/>
              </a:lnSpc>
              <a:spcBef>
                <a:spcPts val="1200"/>
              </a:spcBef>
              <a:spcAft>
                <a:spcPts val="0"/>
              </a:spcAft>
              <a:buClr>
                <a:schemeClr val="dk2"/>
              </a:buClr>
              <a:buSzPct val="100000"/>
              <a:buChar char="■"/>
            </a:pPr>
            <a:r>
              <a:rPr lang="en-US" b="1" i="1" u="sng"/>
              <a:t> Investment in CSR</a:t>
            </a:r>
            <a:r>
              <a:rPr lang="en-US"/>
              <a:t>-Coca Cola is  investing a lot in CSR and sustainability and developing a sustainable supply chain and manufacturing network. Investing in socially beneficial projects has proved beneficial for the company and has strengthened its image in the market.</a:t>
            </a:r>
            <a:endParaRPr/>
          </a:p>
          <a:p>
            <a:pPr marL="384048" lvl="0" indent="-384048" algn="l" rtl="0">
              <a:lnSpc>
                <a:spcPct val="94000"/>
              </a:lnSpc>
              <a:spcBef>
                <a:spcPts val="1200"/>
              </a:spcBef>
              <a:spcAft>
                <a:spcPts val="0"/>
              </a:spcAft>
              <a:buClr>
                <a:schemeClr val="dk2"/>
              </a:buClr>
              <a:buSzPct val="100000"/>
              <a:buChar char="■"/>
            </a:pPr>
            <a:r>
              <a:rPr lang="en-US" b="1" i="1" u="sng"/>
              <a:t>Social Media</a:t>
            </a:r>
            <a:r>
              <a:rPr lang="en-US"/>
              <a:t>-Apart from TV ads and outdoor ad campaigns, the company serves its ads across the internet and on social media.  Its social media accounts are used to connect with its fans and followers and for customer engagement.  There are more than 1,250 promotional videos of Coca Cola on its official YouTube channel. As competition has kept intensifying in the soda industry, companies are focusing more than ever on their social image and reputation.</a:t>
            </a:r>
            <a:endParaRPr i="1"/>
          </a:p>
          <a:p>
            <a:pPr marL="0" lvl="0" indent="0" algn="l" rtl="0">
              <a:lnSpc>
                <a:spcPct val="94000"/>
              </a:lnSpc>
              <a:spcBef>
                <a:spcPts val="1200"/>
              </a:spcBef>
              <a:spcAft>
                <a:spcPts val="0"/>
              </a:spcAft>
              <a:buClr>
                <a:schemeClr val="dk2"/>
              </a:buClr>
              <a:buSzPct val="100000"/>
              <a:buNone/>
            </a:pPr>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5"/>
          <p:cNvSpPr txBox="1">
            <a:spLocks noGrp="1"/>
          </p:cNvSpPr>
          <p:nvPr>
            <p:ph type="title"/>
          </p:nvPr>
        </p:nvSpPr>
        <p:spPr>
          <a:xfrm>
            <a:off x="1371600" y="685800"/>
            <a:ext cx="9601200" cy="970005"/>
          </a:xfrm>
          <a:prstGeom prst="rect">
            <a:avLst/>
          </a:prstGeom>
          <a:noFill/>
          <a:ln>
            <a:noFill/>
          </a:ln>
        </p:spPr>
        <p:txBody>
          <a:bodyPr spcFirstLastPara="1" wrap="square" lIns="91425" tIns="45700" rIns="91425" bIns="45700" anchor="t" anchorCtr="0">
            <a:normAutofit/>
          </a:bodyPr>
          <a:lstStyle/>
          <a:p>
            <a:pPr marL="0" lvl="0" indent="0" algn="l" rtl="0">
              <a:lnSpc>
                <a:spcPct val="89000"/>
              </a:lnSpc>
              <a:spcBef>
                <a:spcPts val="0"/>
              </a:spcBef>
              <a:spcAft>
                <a:spcPts val="0"/>
              </a:spcAft>
              <a:buClr>
                <a:schemeClr val="dk2"/>
              </a:buClr>
              <a:buSzPts val="4400"/>
              <a:buFont typeface="Algerian"/>
              <a:buNone/>
            </a:pPr>
            <a:r>
              <a:rPr lang="en-US" i="1" u="sng">
                <a:latin typeface="Algerian"/>
                <a:ea typeface="Algerian"/>
                <a:cs typeface="Algerian"/>
                <a:sym typeface="Algerian"/>
              </a:rPr>
              <a:t>Suggestions for Improvements </a:t>
            </a:r>
            <a:endParaRPr i="1" u="sng">
              <a:latin typeface="Algerian"/>
              <a:ea typeface="Algerian"/>
              <a:cs typeface="Algerian"/>
              <a:sym typeface="Algerian"/>
            </a:endParaRPr>
          </a:p>
        </p:txBody>
      </p:sp>
      <p:sp>
        <p:nvSpPr>
          <p:cNvPr id="119" name="Google Shape;119;p5"/>
          <p:cNvSpPr txBox="1">
            <a:spLocks noGrp="1"/>
          </p:cNvSpPr>
          <p:nvPr>
            <p:ph type="body" idx="1"/>
          </p:nvPr>
        </p:nvSpPr>
        <p:spPr>
          <a:xfrm>
            <a:off x="1371600" y="1470453"/>
            <a:ext cx="9601200" cy="5016843"/>
          </a:xfrm>
          <a:prstGeom prst="rect">
            <a:avLst/>
          </a:prstGeom>
          <a:noFill/>
          <a:ln>
            <a:noFill/>
          </a:ln>
        </p:spPr>
        <p:txBody>
          <a:bodyPr spcFirstLastPara="1" wrap="square" lIns="91425" tIns="45700" rIns="91425" bIns="45700" anchor="t" anchorCtr="0">
            <a:normAutofit/>
          </a:bodyPr>
          <a:lstStyle/>
          <a:p>
            <a:pPr marL="384048" lvl="0" indent="-384048" algn="l" rtl="0">
              <a:lnSpc>
                <a:spcPct val="94000"/>
              </a:lnSpc>
              <a:spcBef>
                <a:spcPts val="0"/>
              </a:spcBef>
              <a:spcAft>
                <a:spcPts val="0"/>
              </a:spcAft>
              <a:buClr>
                <a:schemeClr val="dk2"/>
              </a:buClr>
              <a:buSzPts val="2000"/>
              <a:buChar char="■"/>
            </a:pPr>
            <a:r>
              <a:rPr lang="en-US" b="1" i="1" u="sng"/>
              <a:t>Replacement to alcohol drinks</a:t>
            </a:r>
            <a:r>
              <a:rPr lang="en-US"/>
              <a:t>- Coca Cola can plan to launch a new sub brand focusing on this topic which has the potential to have high demands and also create a good image among the public. Although there are few pharmaceutical products which provide similar medical help, Coca Cola can use its brand name and its unique way to market its product.</a:t>
            </a:r>
            <a:endParaRPr/>
          </a:p>
          <a:p>
            <a:pPr marL="384048" lvl="0" indent="-384048" algn="l" rtl="0">
              <a:lnSpc>
                <a:spcPct val="94000"/>
              </a:lnSpc>
              <a:spcBef>
                <a:spcPts val="1200"/>
              </a:spcBef>
              <a:spcAft>
                <a:spcPts val="0"/>
              </a:spcAft>
              <a:buClr>
                <a:schemeClr val="dk2"/>
              </a:buClr>
              <a:buSzPts val="2000"/>
              <a:buChar char="■"/>
            </a:pPr>
            <a:r>
              <a:rPr lang="en-US" b="1" i="1" u="sng"/>
              <a:t>Use of purified sea water for Coca Cola drinks</a:t>
            </a:r>
            <a:r>
              <a:rPr lang="en-US"/>
              <a:t>- Coca Cola and other beverage companies have been often severely criticized for using tremendous amount of groundwater in their factories which resulted in scarcity of drinking water to the people. Coca Cola can either try to replenish the used qty after use or use a sea water purification technique with a one-time investment.</a:t>
            </a:r>
            <a:endParaRPr/>
          </a:p>
          <a:p>
            <a:pPr marL="384048" lvl="0" indent="-384048" algn="l" rtl="0">
              <a:lnSpc>
                <a:spcPct val="94000"/>
              </a:lnSpc>
              <a:spcBef>
                <a:spcPts val="1200"/>
              </a:spcBef>
              <a:spcAft>
                <a:spcPts val="0"/>
              </a:spcAft>
              <a:buClr>
                <a:schemeClr val="dk2"/>
              </a:buClr>
              <a:buSzPts val="2000"/>
              <a:buChar char="■"/>
            </a:pPr>
            <a:r>
              <a:rPr lang="en-US" b="1" i="1" u="sng"/>
              <a:t>Development in purified water system</a:t>
            </a:r>
            <a:r>
              <a:rPr lang="en-US"/>
              <a:t>-Kenley is a sub brand of Coca Cola, but the sales are not good in mineral water category. Bisleri had already created the brand name in the mineral water section so much so that its name was used as equivalent to purified water bottles by the people. Coca Cola can tie-up with such distributors and make deals so that promotion of Kenley increases among the public.</a:t>
            </a:r>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6"/>
          <p:cNvSpPr txBox="1">
            <a:spLocks noGrp="1"/>
          </p:cNvSpPr>
          <p:nvPr>
            <p:ph type="title"/>
          </p:nvPr>
        </p:nvSpPr>
        <p:spPr>
          <a:xfrm>
            <a:off x="1371600" y="685800"/>
            <a:ext cx="9601200" cy="624016"/>
          </a:xfrm>
          <a:prstGeom prst="rect">
            <a:avLst/>
          </a:prstGeom>
          <a:noFill/>
          <a:ln>
            <a:noFill/>
          </a:ln>
        </p:spPr>
        <p:txBody>
          <a:bodyPr spcFirstLastPara="1" wrap="square" lIns="91425" tIns="45700" rIns="91425" bIns="45700" anchor="t" anchorCtr="0">
            <a:normAutofit fontScale="90000"/>
          </a:bodyPr>
          <a:lstStyle/>
          <a:p>
            <a:pPr marL="0" lvl="0" indent="0" algn="l" rtl="0">
              <a:lnSpc>
                <a:spcPct val="89000"/>
              </a:lnSpc>
              <a:spcBef>
                <a:spcPts val="0"/>
              </a:spcBef>
              <a:spcAft>
                <a:spcPts val="0"/>
              </a:spcAft>
              <a:buClr>
                <a:schemeClr val="dk2"/>
              </a:buClr>
              <a:buSzPct val="100000"/>
              <a:buFont typeface="Algerian"/>
              <a:buNone/>
            </a:pPr>
            <a:r>
              <a:rPr lang="en-US" b="1" i="1" u="sng">
                <a:latin typeface="Algerian"/>
                <a:ea typeface="Algerian"/>
                <a:cs typeface="Algerian"/>
                <a:sym typeface="Algerian"/>
              </a:rPr>
              <a:t>PEPSI</a:t>
            </a:r>
            <a:endParaRPr b="1" i="1" u="sng">
              <a:latin typeface="Algerian"/>
              <a:ea typeface="Algerian"/>
              <a:cs typeface="Algerian"/>
              <a:sym typeface="Algerian"/>
            </a:endParaRPr>
          </a:p>
        </p:txBody>
      </p:sp>
      <p:sp>
        <p:nvSpPr>
          <p:cNvPr id="125" name="Google Shape;125;p6"/>
          <p:cNvSpPr txBox="1">
            <a:spLocks noGrp="1"/>
          </p:cNvSpPr>
          <p:nvPr>
            <p:ph type="body" idx="1"/>
          </p:nvPr>
        </p:nvSpPr>
        <p:spPr>
          <a:xfrm>
            <a:off x="1371600" y="1618735"/>
            <a:ext cx="9601200" cy="4248665"/>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4000"/>
              </a:lnSpc>
              <a:spcBef>
                <a:spcPts val="0"/>
              </a:spcBef>
              <a:spcAft>
                <a:spcPts val="0"/>
              </a:spcAft>
              <a:buClr>
                <a:schemeClr val="dk2"/>
              </a:buClr>
              <a:buSzPct val="100000"/>
              <a:buNone/>
            </a:pPr>
            <a:r>
              <a:rPr lang="en-US" sz="2400" b="1" i="1"/>
              <a:t>Pepsi</a:t>
            </a:r>
            <a:r>
              <a:rPr lang="en-US" sz="2400" i="1"/>
              <a:t> is a </a:t>
            </a:r>
            <a:r>
              <a:rPr lang="en-US" sz="2400" i="1" u="sng">
                <a:solidFill>
                  <a:schemeClr val="hlink"/>
                </a:solidFill>
                <a:hlinkClick r:id="rId3"/>
              </a:rPr>
              <a:t>carbonated</a:t>
            </a:r>
            <a:r>
              <a:rPr lang="en-US" sz="2400" i="1"/>
              <a:t> </a:t>
            </a:r>
            <a:r>
              <a:rPr lang="en-US" sz="2400" i="1" u="sng">
                <a:solidFill>
                  <a:schemeClr val="hlink"/>
                </a:solidFill>
                <a:hlinkClick r:id="rId4"/>
              </a:rPr>
              <a:t>soft drink</a:t>
            </a:r>
            <a:r>
              <a:rPr lang="en-US" sz="2400" i="1"/>
              <a:t> manufactured by </a:t>
            </a:r>
            <a:r>
              <a:rPr lang="en-US" sz="2400" i="1" u="sng">
                <a:solidFill>
                  <a:schemeClr val="hlink"/>
                </a:solidFill>
                <a:hlinkClick r:id="rId5"/>
              </a:rPr>
              <a:t>PepsiCo</a:t>
            </a:r>
            <a:r>
              <a:rPr lang="en-US" sz="2400" i="1"/>
              <a:t>. There is no person in the world who doesn’t know Pepsi because it is one of the top 50 brands in the world. In 1893 </a:t>
            </a:r>
            <a:r>
              <a:rPr lang="en-US" sz="2400" b="1" i="1"/>
              <a:t>Caleb</a:t>
            </a:r>
            <a:r>
              <a:rPr lang="en-US" sz="2400" i="1"/>
              <a:t> </a:t>
            </a:r>
            <a:r>
              <a:rPr lang="en-US" sz="2400" b="1" i="1"/>
              <a:t>Bradham</a:t>
            </a:r>
            <a:r>
              <a:rPr lang="en-US" sz="2400" i="1"/>
              <a:t>, a pharmacist from North Carolina, began experimenting with non-alcoholic drinks. His beverage was called Brad's drink and it was elaborated with carbonated water, sugar, vanilla, oils, pepsin and cola nuts. Pepsi goes always together with</a:t>
            </a:r>
            <a:r>
              <a:rPr lang="en-US" sz="2400" b="1" i="1"/>
              <a:t> marketing and advertising strategies</a:t>
            </a:r>
            <a:r>
              <a:rPr lang="en-US" sz="2400" i="1"/>
              <a:t> to try to distance itself from his first and major rival, Coca Cola. Throughout its history it has turned into one of the brands that invest more in advertising, image, packaging, etcetera. At this moment it is one of </a:t>
            </a:r>
            <a:r>
              <a:rPr lang="en-US" sz="2400" b="1" i="1"/>
              <a:t>the most consumed brands</a:t>
            </a:r>
            <a:r>
              <a:rPr lang="en-US" sz="2400" i="1"/>
              <a:t> </a:t>
            </a:r>
            <a:r>
              <a:rPr lang="en-US" sz="2400" b="1" i="1"/>
              <a:t>worldwide</a:t>
            </a:r>
            <a:r>
              <a:rPr lang="en-US" sz="2400" i="1"/>
              <a:t> and has a turnover of 30 billion dollars and more than 480 thousand employees.  Bottles, cans and logo are always submitted to different changes promoting different events around the world.</a:t>
            </a:r>
            <a:endParaRPr/>
          </a:p>
          <a:p>
            <a:pPr marL="0" lvl="0" indent="0" algn="l" rtl="0">
              <a:lnSpc>
                <a:spcPct val="94000"/>
              </a:lnSpc>
              <a:spcBef>
                <a:spcPts val="1200"/>
              </a:spcBef>
              <a:spcAft>
                <a:spcPts val="0"/>
              </a:spcAft>
              <a:buClr>
                <a:schemeClr val="dk2"/>
              </a:buClr>
              <a:buSzPct val="100000"/>
              <a:buNone/>
            </a:pPr>
            <a:endParaRPr/>
          </a:p>
          <a:p>
            <a:pPr marL="0" lvl="0" indent="0" algn="l" rtl="0">
              <a:lnSpc>
                <a:spcPct val="94000"/>
              </a:lnSpc>
              <a:spcBef>
                <a:spcPts val="1200"/>
              </a:spcBef>
              <a:spcAft>
                <a:spcPts val="0"/>
              </a:spcAft>
              <a:buClr>
                <a:schemeClr val="dk2"/>
              </a:buClr>
              <a:buSzPct val="100000"/>
              <a:buNone/>
            </a:pPr>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7"/>
          <p:cNvSpPr txBox="1">
            <a:spLocks noGrp="1"/>
          </p:cNvSpPr>
          <p:nvPr>
            <p:ph type="title"/>
          </p:nvPr>
        </p:nvSpPr>
        <p:spPr>
          <a:xfrm>
            <a:off x="1371600" y="685800"/>
            <a:ext cx="9601200" cy="834081"/>
          </a:xfrm>
          <a:prstGeom prst="rect">
            <a:avLst/>
          </a:prstGeom>
          <a:noFill/>
          <a:ln>
            <a:noFill/>
          </a:ln>
        </p:spPr>
        <p:txBody>
          <a:bodyPr spcFirstLastPara="1" wrap="square" lIns="91425" tIns="45700" rIns="91425" bIns="45700" anchor="t" anchorCtr="0">
            <a:normAutofit/>
          </a:bodyPr>
          <a:lstStyle/>
          <a:p>
            <a:pPr marL="0" lvl="0" indent="0" algn="l" rtl="0">
              <a:lnSpc>
                <a:spcPct val="89000"/>
              </a:lnSpc>
              <a:spcBef>
                <a:spcPts val="0"/>
              </a:spcBef>
              <a:spcAft>
                <a:spcPts val="0"/>
              </a:spcAft>
              <a:buClr>
                <a:schemeClr val="dk2"/>
              </a:buClr>
              <a:buSzPts val="4400"/>
              <a:buFont typeface="Algerian"/>
              <a:buNone/>
            </a:pPr>
            <a:r>
              <a:rPr lang="en-US" b="1" i="1" u="sng">
                <a:latin typeface="Algerian"/>
                <a:ea typeface="Algerian"/>
                <a:cs typeface="Algerian"/>
                <a:sym typeface="Algerian"/>
              </a:rPr>
              <a:t>MARKETING STRATEGIES OF PEPSI</a:t>
            </a:r>
            <a:endParaRPr b="1" i="1" u="sng">
              <a:latin typeface="Algerian"/>
              <a:ea typeface="Algerian"/>
              <a:cs typeface="Algerian"/>
              <a:sym typeface="Algerian"/>
            </a:endParaRPr>
          </a:p>
        </p:txBody>
      </p:sp>
      <p:sp>
        <p:nvSpPr>
          <p:cNvPr id="131" name="Google Shape;131;p7"/>
          <p:cNvSpPr txBox="1">
            <a:spLocks noGrp="1"/>
          </p:cNvSpPr>
          <p:nvPr>
            <p:ph type="body" idx="1"/>
          </p:nvPr>
        </p:nvSpPr>
        <p:spPr>
          <a:xfrm>
            <a:off x="1371600" y="1383957"/>
            <a:ext cx="9601200" cy="5152767"/>
          </a:xfrm>
          <a:prstGeom prst="rect">
            <a:avLst/>
          </a:prstGeom>
          <a:noFill/>
          <a:ln>
            <a:noFill/>
          </a:ln>
        </p:spPr>
        <p:txBody>
          <a:bodyPr spcFirstLastPara="1" wrap="square" lIns="91425" tIns="45700" rIns="91425" bIns="45700" anchor="t" anchorCtr="0">
            <a:normAutofit fontScale="85000" lnSpcReduction="20000"/>
          </a:bodyPr>
          <a:lstStyle/>
          <a:p>
            <a:pPr marL="384048" lvl="0" indent="-384048" algn="l" rtl="0">
              <a:lnSpc>
                <a:spcPct val="94000"/>
              </a:lnSpc>
              <a:spcBef>
                <a:spcPts val="0"/>
              </a:spcBef>
              <a:spcAft>
                <a:spcPts val="0"/>
              </a:spcAft>
              <a:buClr>
                <a:schemeClr val="dk2"/>
              </a:buClr>
              <a:buSzPct val="100000"/>
              <a:buChar char="■"/>
            </a:pPr>
            <a:r>
              <a:rPr lang="en-US" b="1" i="1" u="sng"/>
              <a:t>Position yourself well</a:t>
            </a:r>
            <a:r>
              <a:rPr lang="en-US" i="1"/>
              <a:t>- </a:t>
            </a:r>
            <a:r>
              <a:rPr lang="en-US"/>
              <a:t>As a brand, Pepsi has positioned itself as one that embodies young energy, and this can be seen throughout their marketing and advertising campaigns. Pepsi’s customers are mainly aged between 13 and 35 years old from lower middle class to upper class with a busy and modern lifestyle. Their prices reflect that, staying affordable for millennials from different classes. They have even released smaller soft drinks options to make their products more appealing to those who need a quick drink to satiate their thirst and cravings.</a:t>
            </a:r>
            <a:endParaRPr/>
          </a:p>
          <a:p>
            <a:pPr marL="384048" lvl="0" indent="-384048" algn="l" rtl="0">
              <a:lnSpc>
                <a:spcPct val="94000"/>
              </a:lnSpc>
              <a:spcBef>
                <a:spcPts val="1200"/>
              </a:spcBef>
              <a:spcAft>
                <a:spcPts val="0"/>
              </a:spcAft>
              <a:buClr>
                <a:schemeClr val="dk2"/>
              </a:buClr>
              <a:buSzPct val="100000"/>
              <a:buChar char="■"/>
            </a:pPr>
            <a:r>
              <a:rPr lang="en-US" b="1" i="1" u="sng"/>
              <a:t>Invest in the right channels</a:t>
            </a:r>
            <a:r>
              <a:rPr lang="en-US" i="1"/>
              <a:t>-</a:t>
            </a:r>
            <a:r>
              <a:rPr lang="en-US" u="sng">
                <a:solidFill>
                  <a:schemeClr val="hlink"/>
                </a:solidFill>
                <a:hlinkClick r:id="rId3"/>
              </a:rPr>
              <a:t>According to Pepsi’s annual report</a:t>
            </a:r>
            <a:r>
              <a:rPr lang="en-US"/>
              <a:t>, though, they increased their global marketing and advertising budget by more than 12% for 2019. A lot of this now goes into digital marketing and advertising. Although Pepsi still spends on traditional advertising methods like television advertising, a lot has changed through the years. With digital technology still on the rise, it would be smart to invest more in digital marketing as Pepsi does.</a:t>
            </a:r>
            <a:endParaRPr/>
          </a:p>
          <a:p>
            <a:pPr marL="384048" lvl="0" indent="-384048" algn="l" rtl="0">
              <a:lnSpc>
                <a:spcPct val="94000"/>
              </a:lnSpc>
              <a:spcBef>
                <a:spcPts val="1200"/>
              </a:spcBef>
              <a:spcAft>
                <a:spcPts val="0"/>
              </a:spcAft>
              <a:buClr>
                <a:schemeClr val="dk2"/>
              </a:buClr>
              <a:buSzPct val="100000"/>
              <a:buChar char="■"/>
            </a:pPr>
            <a:r>
              <a:rPr lang="en-US" b="1" i="1" u="sng"/>
              <a:t>Focus on digital marketing</a:t>
            </a:r>
            <a:r>
              <a:rPr lang="en-US" i="1"/>
              <a:t>- </a:t>
            </a:r>
            <a:r>
              <a:rPr lang="en-US"/>
              <a:t>As important as it is to connect with customers online, it also essential to have a good digital marketing strategy in place. One reason why Pepsi is still top of mind is that their digital campaigns always make a mark on their target market. Their 20-minute long ‘Bring Home Happiness’ campaign, for example, became so viral that people watched it more than a billion times.</a:t>
            </a:r>
            <a:endParaRPr/>
          </a:p>
          <a:p>
            <a:pPr marL="384048" lvl="0" indent="-384048" algn="l" rtl="0">
              <a:lnSpc>
                <a:spcPct val="94000"/>
              </a:lnSpc>
              <a:spcBef>
                <a:spcPts val="1200"/>
              </a:spcBef>
              <a:spcAft>
                <a:spcPts val="0"/>
              </a:spcAft>
              <a:buClr>
                <a:schemeClr val="dk2"/>
              </a:buClr>
              <a:buSzPct val="100000"/>
              <a:buChar char="■"/>
            </a:pPr>
            <a:r>
              <a:rPr lang="en-US" b="1" i="1" u="sng"/>
              <a:t>Be innovative</a:t>
            </a:r>
            <a:r>
              <a:rPr lang="en-US" i="1"/>
              <a:t>-</a:t>
            </a:r>
            <a:r>
              <a:rPr lang="en-US"/>
              <a:t>Pepsi also continues to invest in the packaging and quality of their products to stay top of mind. They have also expanded their product offerings by adding more nutritious options for their health-conscious consumers. Updating their designs regularly has helped keep their customers happy while drawing in new ones at the same time. They do this because they know that attractive packages and having more options can help drive more sales. People’s needs change regularly, after all, so adapting to those needs is one important thing that Pepsi focuses on.</a:t>
            </a:r>
            <a:endParaRPr i="1"/>
          </a:p>
          <a:p>
            <a:pPr marL="384048" lvl="0" indent="-276098" algn="l" rtl="0">
              <a:lnSpc>
                <a:spcPct val="94000"/>
              </a:lnSpc>
              <a:spcBef>
                <a:spcPts val="1200"/>
              </a:spcBef>
              <a:spcAft>
                <a:spcPts val="0"/>
              </a:spcAft>
              <a:buClr>
                <a:schemeClr val="dk2"/>
              </a:buClr>
              <a:buSzPct val="100000"/>
              <a:buNone/>
            </a:pPr>
            <a:endParaRPr i="1"/>
          </a:p>
          <a:p>
            <a:pPr marL="384048" lvl="0" indent="-276098" algn="l" rtl="0">
              <a:lnSpc>
                <a:spcPct val="94000"/>
              </a:lnSpc>
              <a:spcBef>
                <a:spcPts val="1200"/>
              </a:spcBef>
              <a:spcAft>
                <a:spcPts val="0"/>
              </a:spcAft>
              <a:buClr>
                <a:schemeClr val="dk2"/>
              </a:buClr>
              <a:buSzPct val="100000"/>
              <a:buNone/>
            </a:pPr>
            <a:endParaRPr/>
          </a:p>
          <a:p>
            <a:pPr marL="384048" lvl="0" indent="-276098" algn="l" rtl="0">
              <a:lnSpc>
                <a:spcPct val="94000"/>
              </a:lnSpc>
              <a:spcBef>
                <a:spcPts val="1200"/>
              </a:spcBef>
              <a:spcAft>
                <a:spcPts val="0"/>
              </a:spcAft>
              <a:buClr>
                <a:schemeClr val="dk2"/>
              </a:buClr>
              <a:buSzPct val="100000"/>
              <a:buNone/>
            </a:pPr>
            <a:endParaRPr i="1"/>
          </a:p>
          <a:p>
            <a:pPr marL="384048" lvl="0" indent="-276098" algn="l" rtl="0">
              <a:lnSpc>
                <a:spcPct val="94000"/>
              </a:lnSpc>
              <a:spcBef>
                <a:spcPts val="1200"/>
              </a:spcBef>
              <a:spcAft>
                <a:spcPts val="0"/>
              </a:spcAft>
              <a:buClr>
                <a:schemeClr val="dk2"/>
              </a:buClr>
              <a:buSzPct val="100000"/>
              <a:buNone/>
            </a:pPr>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8"/>
          <p:cNvSpPr txBox="1">
            <a:spLocks noGrp="1"/>
          </p:cNvSpPr>
          <p:nvPr>
            <p:ph type="title"/>
          </p:nvPr>
        </p:nvSpPr>
        <p:spPr>
          <a:xfrm>
            <a:off x="1371600" y="179173"/>
            <a:ext cx="9601200" cy="747584"/>
          </a:xfrm>
          <a:prstGeom prst="rect">
            <a:avLst/>
          </a:prstGeom>
          <a:noFill/>
          <a:ln>
            <a:noFill/>
          </a:ln>
        </p:spPr>
        <p:txBody>
          <a:bodyPr spcFirstLastPara="1" wrap="square" lIns="91425" tIns="45700" rIns="91425" bIns="45700" anchor="t" anchorCtr="0">
            <a:normAutofit/>
          </a:bodyPr>
          <a:lstStyle/>
          <a:p>
            <a:pPr marL="0" lvl="0" indent="0" algn="l" rtl="0">
              <a:lnSpc>
                <a:spcPct val="89000"/>
              </a:lnSpc>
              <a:spcBef>
                <a:spcPts val="0"/>
              </a:spcBef>
              <a:spcAft>
                <a:spcPts val="0"/>
              </a:spcAft>
              <a:buClr>
                <a:schemeClr val="dk2"/>
              </a:buClr>
              <a:buSzPts val="4400"/>
              <a:buFont typeface="Algerian"/>
              <a:buNone/>
            </a:pPr>
            <a:r>
              <a:rPr lang="en-US" b="1" i="1" u="sng">
                <a:latin typeface="Algerian"/>
                <a:ea typeface="Algerian"/>
                <a:cs typeface="Algerian"/>
                <a:sym typeface="Algerian"/>
              </a:rPr>
              <a:t>SUGGESTIONS FOR IMPROVEMENT</a:t>
            </a:r>
            <a:r>
              <a:rPr lang="en-US"/>
              <a:t> </a:t>
            </a:r>
            <a:endParaRPr/>
          </a:p>
        </p:txBody>
      </p:sp>
      <p:sp>
        <p:nvSpPr>
          <p:cNvPr id="137" name="Google Shape;137;p8"/>
          <p:cNvSpPr txBox="1">
            <a:spLocks noGrp="1"/>
          </p:cNvSpPr>
          <p:nvPr>
            <p:ph type="body" idx="1"/>
          </p:nvPr>
        </p:nvSpPr>
        <p:spPr>
          <a:xfrm>
            <a:off x="1371600" y="1816442"/>
            <a:ext cx="9601200" cy="4050957"/>
          </a:xfrm>
          <a:prstGeom prst="rect">
            <a:avLst/>
          </a:prstGeom>
          <a:noFill/>
          <a:ln>
            <a:noFill/>
          </a:ln>
        </p:spPr>
        <p:txBody>
          <a:bodyPr spcFirstLastPara="1" wrap="square" lIns="91425" tIns="45700" rIns="91425" bIns="45700" anchor="t" anchorCtr="0">
            <a:normAutofit lnSpcReduction="10000"/>
          </a:bodyPr>
          <a:lstStyle/>
          <a:p>
            <a:pPr marL="384048" lvl="0" indent="-384048" algn="l" rtl="0">
              <a:lnSpc>
                <a:spcPct val="94000"/>
              </a:lnSpc>
              <a:spcBef>
                <a:spcPts val="0"/>
              </a:spcBef>
              <a:spcAft>
                <a:spcPts val="0"/>
              </a:spcAft>
              <a:buClr>
                <a:schemeClr val="dk2"/>
              </a:buClr>
              <a:buSzPts val="3200"/>
              <a:buChar char="■"/>
            </a:pPr>
            <a:r>
              <a:rPr lang="en-US" sz="3200" b="1" i="1"/>
              <a:t>Pepsi should do collaborative marketing with some companies which are playing major role in house hold distribution.</a:t>
            </a:r>
            <a:endParaRPr/>
          </a:p>
          <a:p>
            <a:pPr marL="384048" lvl="0" indent="-384048" algn="l" rtl="0">
              <a:lnSpc>
                <a:spcPct val="94000"/>
              </a:lnSpc>
              <a:spcBef>
                <a:spcPts val="1200"/>
              </a:spcBef>
              <a:spcAft>
                <a:spcPts val="0"/>
              </a:spcAft>
              <a:buClr>
                <a:schemeClr val="dk2"/>
              </a:buClr>
              <a:buSzPts val="3200"/>
              <a:buChar char="■"/>
            </a:pPr>
            <a:r>
              <a:rPr lang="en-US" sz="3200" b="1" i="1"/>
              <a:t>Delicacy Problems should be removed.</a:t>
            </a:r>
            <a:endParaRPr/>
          </a:p>
          <a:p>
            <a:pPr marL="384048" lvl="0" indent="-384048" algn="l" rtl="0">
              <a:lnSpc>
                <a:spcPct val="94000"/>
              </a:lnSpc>
              <a:spcBef>
                <a:spcPts val="1200"/>
              </a:spcBef>
              <a:spcAft>
                <a:spcPts val="0"/>
              </a:spcAft>
              <a:buClr>
                <a:schemeClr val="dk2"/>
              </a:buClr>
              <a:buSzPts val="3200"/>
              <a:buChar char="■"/>
            </a:pPr>
            <a:r>
              <a:rPr lang="en-US" sz="3200" b="1" i="1"/>
              <a:t>Increase in Profit and scheme for the retailers.</a:t>
            </a:r>
            <a:endParaRPr/>
          </a:p>
          <a:p>
            <a:pPr marL="384048" lvl="0" indent="-384048" algn="l" rtl="0">
              <a:lnSpc>
                <a:spcPct val="94000"/>
              </a:lnSpc>
              <a:spcBef>
                <a:spcPts val="1200"/>
              </a:spcBef>
              <a:spcAft>
                <a:spcPts val="0"/>
              </a:spcAft>
              <a:buClr>
                <a:schemeClr val="dk2"/>
              </a:buClr>
              <a:buSzPts val="3200"/>
              <a:buChar char="■"/>
            </a:pPr>
            <a:r>
              <a:rPr lang="en-US" sz="3200" b="1" i="1"/>
              <a:t>Available the flavors in the peak season when it is demanded.</a:t>
            </a:r>
            <a:endParaRPr/>
          </a:p>
          <a:p>
            <a:pPr marL="384048" lvl="0" indent="-384048" algn="l" rtl="0">
              <a:lnSpc>
                <a:spcPct val="94000"/>
              </a:lnSpc>
              <a:spcBef>
                <a:spcPts val="1200"/>
              </a:spcBef>
              <a:spcAft>
                <a:spcPts val="0"/>
              </a:spcAft>
              <a:buClr>
                <a:schemeClr val="dk2"/>
              </a:buClr>
              <a:buSzPts val="3200"/>
              <a:buChar char="■"/>
            </a:pPr>
            <a:r>
              <a:rPr lang="en-US" sz="3200" b="1" i="1"/>
              <a:t>Pepsi should hire women to advertise cold drink.</a:t>
            </a:r>
            <a:endParaRPr sz="3200" b="1" i="1"/>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9"/>
          <p:cNvSpPr txBox="1">
            <a:spLocks noGrp="1"/>
          </p:cNvSpPr>
          <p:nvPr>
            <p:ph type="title"/>
          </p:nvPr>
        </p:nvSpPr>
        <p:spPr>
          <a:xfrm>
            <a:off x="1371600" y="160638"/>
            <a:ext cx="9601200" cy="803189"/>
          </a:xfrm>
          <a:prstGeom prst="rect">
            <a:avLst/>
          </a:prstGeom>
          <a:noFill/>
          <a:ln>
            <a:noFill/>
          </a:ln>
        </p:spPr>
        <p:txBody>
          <a:bodyPr spcFirstLastPara="1" wrap="square" lIns="91425" tIns="45700" rIns="91425" bIns="45700" anchor="t" anchorCtr="0">
            <a:normAutofit/>
          </a:bodyPr>
          <a:lstStyle/>
          <a:p>
            <a:pPr marL="0" lvl="0" indent="0" algn="l" rtl="0">
              <a:lnSpc>
                <a:spcPct val="89000"/>
              </a:lnSpc>
              <a:spcBef>
                <a:spcPts val="0"/>
              </a:spcBef>
              <a:spcAft>
                <a:spcPts val="0"/>
              </a:spcAft>
              <a:buClr>
                <a:schemeClr val="dk2"/>
              </a:buClr>
              <a:buSzPts val="4400"/>
              <a:buFont typeface="Algerian"/>
              <a:buNone/>
            </a:pPr>
            <a:r>
              <a:rPr lang="en-US" b="1" i="1" u="sng">
                <a:latin typeface="Algerian"/>
                <a:ea typeface="Algerian"/>
                <a:cs typeface="Algerian"/>
                <a:sym typeface="Algerian"/>
              </a:rPr>
              <a:t>SWOT ANALYSIS</a:t>
            </a:r>
            <a:endParaRPr b="1" i="1" u="sng">
              <a:latin typeface="Algerian"/>
              <a:ea typeface="Algerian"/>
              <a:cs typeface="Algerian"/>
              <a:sym typeface="Algerian"/>
            </a:endParaRPr>
          </a:p>
        </p:txBody>
      </p:sp>
      <p:graphicFrame>
        <p:nvGraphicFramePr>
          <p:cNvPr id="143" name="Google Shape;143;p9"/>
          <p:cNvGraphicFramePr/>
          <p:nvPr/>
        </p:nvGraphicFramePr>
        <p:xfrm>
          <a:off x="1371600" y="864973"/>
          <a:ext cx="3000000" cy="3000000"/>
        </p:xfrm>
        <a:graphic>
          <a:graphicData uri="http://schemas.openxmlformats.org/drawingml/2006/table">
            <a:tbl>
              <a:tblPr firstRow="1" bandRow="1">
                <a:noFill/>
                <a:tableStyleId>{9EE9FC62-1722-4D23-A0A1-DBCE3E6D30E5}</a:tableStyleId>
              </a:tblPr>
              <a:tblGrid>
                <a:gridCol w="3043875">
                  <a:extLst>
                    <a:ext uri="{9D8B030D-6E8A-4147-A177-3AD203B41FA5}">
                      <a16:colId xmlns:a16="http://schemas.microsoft.com/office/drawing/2014/main" val="20000"/>
                    </a:ext>
                  </a:extLst>
                </a:gridCol>
                <a:gridCol w="3043875">
                  <a:extLst>
                    <a:ext uri="{9D8B030D-6E8A-4147-A177-3AD203B41FA5}">
                      <a16:colId xmlns:a16="http://schemas.microsoft.com/office/drawing/2014/main" val="20001"/>
                    </a:ext>
                  </a:extLst>
                </a:gridCol>
                <a:gridCol w="3043875">
                  <a:extLst>
                    <a:ext uri="{9D8B030D-6E8A-4147-A177-3AD203B41FA5}">
                      <a16:colId xmlns:a16="http://schemas.microsoft.com/office/drawing/2014/main" val="20002"/>
                    </a:ext>
                  </a:extLst>
                </a:gridCol>
              </a:tblGrid>
              <a:tr h="215250">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r>
                        <a:rPr lang="en-US" sz="1800">
                          <a:solidFill>
                            <a:schemeClr val="dk2"/>
                          </a:solidFill>
                        </a:rPr>
                        <a:t>COCA-COLA</a:t>
                      </a:r>
                      <a:endParaRPr sz="1800">
                        <a:solidFill>
                          <a:schemeClr val="dk2"/>
                        </a:solidFill>
                      </a:endParaRPr>
                    </a:p>
                  </a:txBody>
                  <a:tcPr marL="91450" marR="91450" marT="45725" marB="45725"/>
                </a:tc>
                <a:tc>
                  <a:txBody>
                    <a:bodyPr/>
                    <a:lstStyle/>
                    <a:p>
                      <a:pPr marL="0" marR="0" lvl="0" indent="0" algn="l" rtl="0">
                        <a:spcBef>
                          <a:spcPts val="0"/>
                        </a:spcBef>
                        <a:spcAft>
                          <a:spcPts val="0"/>
                        </a:spcAft>
                        <a:buNone/>
                      </a:pPr>
                      <a:r>
                        <a:rPr lang="en-US" sz="1800">
                          <a:solidFill>
                            <a:schemeClr val="dk2"/>
                          </a:solidFill>
                        </a:rPr>
                        <a:t>PEPSI</a:t>
                      </a:r>
                      <a:endParaRPr sz="1800">
                        <a:solidFill>
                          <a:schemeClr val="dk2"/>
                        </a:solidFill>
                      </a:endParaRPr>
                    </a:p>
                  </a:txBody>
                  <a:tcPr marL="91450" marR="91450" marT="45725" marB="45725"/>
                </a:tc>
                <a:extLst>
                  <a:ext uri="{0D108BD9-81ED-4DB2-BD59-A6C34878D82A}">
                    <a16:rowId xmlns:a16="http://schemas.microsoft.com/office/drawing/2014/main" val="10000"/>
                  </a:ext>
                </a:extLst>
              </a:tr>
              <a:tr h="1668275">
                <a:tc>
                  <a:txBody>
                    <a:bodyPr/>
                    <a:lstStyle/>
                    <a:p>
                      <a:pPr marL="0" marR="0" lvl="0" indent="0" algn="l" rtl="0">
                        <a:spcBef>
                          <a:spcPts val="0"/>
                        </a:spcBef>
                        <a:spcAft>
                          <a:spcPts val="0"/>
                        </a:spcAft>
                        <a:buNone/>
                      </a:pPr>
                      <a:r>
                        <a:rPr lang="en-US" sz="1200" i="1">
                          <a:solidFill>
                            <a:schemeClr val="dk2"/>
                          </a:solidFill>
                        </a:rPr>
                        <a:t>STRENGTHS</a:t>
                      </a:r>
                      <a:endParaRPr/>
                    </a:p>
                  </a:txBody>
                  <a:tcPr marL="91450" marR="91450" marT="45725" marB="45725"/>
                </a:tc>
                <a:tc>
                  <a:txBody>
                    <a:bodyPr/>
                    <a:lstStyle/>
                    <a:p>
                      <a:pPr marL="285750" marR="0" lvl="0" indent="-285750" algn="l" rtl="0">
                        <a:spcBef>
                          <a:spcPts val="0"/>
                        </a:spcBef>
                        <a:spcAft>
                          <a:spcPts val="0"/>
                        </a:spcAft>
                        <a:buClr>
                          <a:schemeClr val="dk2"/>
                        </a:buClr>
                        <a:buSzPts val="1200"/>
                        <a:buFont typeface="Arial"/>
                        <a:buChar char="•"/>
                      </a:pPr>
                      <a:r>
                        <a:rPr lang="en-US" sz="1200" i="1">
                          <a:solidFill>
                            <a:schemeClr val="dk2"/>
                          </a:solidFill>
                        </a:rPr>
                        <a:t>FIRST MOVER ADVANTAGE.</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MORE LOYAL CUSTOMER BASE.</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INTERNATIONAL BRAND RECOGNITION.</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HUGE DISTRIBUTION NETWORK.</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EFFICIENT DIVERSE GLOBAL OPERATIONS.</a:t>
                      </a:r>
                      <a:endParaRPr sz="1200" i="1">
                        <a:solidFill>
                          <a:schemeClr val="dk2"/>
                        </a:solidFill>
                      </a:endParaRPr>
                    </a:p>
                  </a:txBody>
                  <a:tcPr marL="91450" marR="91450" marT="45725" marB="45725"/>
                </a:tc>
                <a:tc>
                  <a:txBody>
                    <a:bodyPr/>
                    <a:lstStyle/>
                    <a:p>
                      <a:pPr marL="285750" marR="0" lvl="0" indent="-285750" algn="l" rtl="0">
                        <a:spcBef>
                          <a:spcPts val="0"/>
                        </a:spcBef>
                        <a:spcAft>
                          <a:spcPts val="0"/>
                        </a:spcAft>
                        <a:buClr>
                          <a:schemeClr val="dk2"/>
                        </a:buClr>
                        <a:buSzPts val="1200"/>
                        <a:buFont typeface="Arial"/>
                        <a:buChar char="•"/>
                      </a:pPr>
                      <a:r>
                        <a:rPr lang="en-US" sz="1200" i="1">
                          <a:solidFill>
                            <a:schemeClr val="dk2"/>
                          </a:solidFill>
                        </a:rPr>
                        <a:t>GUERRILLA MARKETING STRATEGIES.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MORE FOCUS ON YOUNG GENERATION.</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INTERNATIONAL BRAND RECOGNITION.</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HUGE DISTRIBUTION NETWORK.</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MORE FLEXIBLE FRANCHISE NETWORK.</a:t>
                      </a:r>
                      <a:endParaRPr sz="1200" i="1">
                        <a:solidFill>
                          <a:schemeClr val="dk2"/>
                        </a:solidFill>
                      </a:endParaRPr>
                    </a:p>
                  </a:txBody>
                  <a:tcPr marL="91450" marR="91450" marT="45725" marB="45725"/>
                </a:tc>
                <a:extLst>
                  <a:ext uri="{0D108BD9-81ED-4DB2-BD59-A6C34878D82A}">
                    <a16:rowId xmlns:a16="http://schemas.microsoft.com/office/drawing/2014/main" val="10001"/>
                  </a:ext>
                </a:extLst>
              </a:tr>
              <a:tr h="1022500">
                <a:tc>
                  <a:txBody>
                    <a:bodyPr/>
                    <a:lstStyle/>
                    <a:p>
                      <a:pPr marL="0" marR="0" lvl="0" indent="0" algn="l" rtl="0">
                        <a:spcBef>
                          <a:spcPts val="0"/>
                        </a:spcBef>
                        <a:spcAft>
                          <a:spcPts val="0"/>
                        </a:spcAft>
                        <a:buNone/>
                      </a:pPr>
                      <a:r>
                        <a:rPr lang="en-US" sz="1200" i="1">
                          <a:solidFill>
                            <a:schemeClr val="dk2"/>
                          </a:solidFill>
                        </a:rPr>
                        <a:t>WEAKNESSES</a:t>
                      </a:r>
                      <a:endParaRPr sz="1200" i="1">
                        <a:solidFill>
                          <a:schemeClr val="dk2"/>
                        </a:solidFill>
                      </a:endParaRPr>
                    </a:p>
                  </a:txBody>
                  <a:tcPr marL="91450" marR="91450" marT="45725" marB="45725"/>
                </a:tc>
                <a:tc>
                  <a:txBody>
                    <a:bodyPr/>
                    <a:lstStyle/>
                    <a:p>
                      <a:pPr marL="285750" marR="0" lvl="0" indent="-285750" algn="l" rtl="0">
                        <a:spcBef>
                          <a:spcPts val="0"/>
                        </a:spcBef>
                        <a:spcAft>
                          <a:spcPts val="0"/>
                        </a:spcAft>
                        <a:buClr>
                          <a:schemeClr val="dk2"/>
                        </a:buClr>
                        <a:buSzPts val="1200"/>
                        <a:buFont typeface="Arial"/>
                        <a:buChar char="•"/>
                      </a:pPr>
                      <a:r>
                        <a:rPr lang="en-US" sz="1200" i="1">
                          <a:solidFill>
                            <a:schemeClr val="dk2"/>
                          </a:solidFill>
                        </a:rPr>
                        <a:t>MOVING AWAY FROM CORE COMPETENCIES.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BRAND FAILURES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PRODUCT RECALLS</a:t>
                      </a:r>
                      <a:endParaRPr sz="1200" i="1">
                        <a:solidFill>
                          <a:schemeClr val="dk2"/>
                        </a:solidFill>
                      </a:endParaRPr>
                    </a:p>
                  </a:txBody>
                  <a:tcPr marL="91450" marR="91450" marT="45725" marB="45725"/>
                </a:tc>
                <a:tc>
                  <a:txBody>
                    <a:bodyPr/>
                    <a:lstStyle/>
                    <a:p>
                      <a:pPr marL="285750" marR="0" lvl="0" indent="-285750" algn="l" rtl="0">
                        <a:spcBef>
                          <a:spcPts val="0"/>
                        </a:spcBef>
                        <a:spcAft>
                          <a:spcPts val="0"/>
                        </a:spcAft>
                        <a:buClr>
                          <a:schemeClr val="dk2"/>
                        </a:buClr>
                        <a:buSzPts val="1200"/>
                        <a:buFont typeface="Arial"/>
                        <a:buChar char="•"/>
                      </a:pPr>
                      <a:r>
                        <a:rPr lang="en-US" sz="1200" i="1">
                          <a:solidFill>
                            <a:schemeClr val="dk2"/>
                          </a:solidFill>
                        </a:rPr>
                        <a:t>SMALLER MARKET THAN COKE.</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SLOWER TAKE OFF IN INTERNATIONAL MARKETS.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IMITATION OF COCA-COLA.</a:t>
                      </a:r>
                      <a:endParaRPr sz="1200" i="1">
                        <a:solidFill>
                          <a:schemeClr val="dk2"/>
                        </a:solidFill>
                      </a:endParaRPr>
                    </a:p>
                  </a:txBody>
                  <a:tcPr marL="91450" marR="91450" marT="45725" marB="45725"/>
                </a:tc>
                <a:extLst>
                  <a:ext uri="{0D108BD9-81ED-4DB2-BD59-A6C34878D82A}">
                    <a16:rowId xmlns:a16="http://schemas.microsoft.com/office/drawing/2014/main" val="10002"/>
                  </a:ext>
                </a:extLst>
              </a:tr>
              <a:tr h="1345375">
                <a:tc>
                  <a:txBody>
                    <a:bodyPr/>
                    <a:lstStyle/>
                    <a:p>
                      <a:pPr marL="0" marR="0" lvl="0" indent="0" algn="l" rtl="0">
                        <a:spcBef>
                          <a:spcPts val="0"/>
                        </a:spcBef>
                        <a:spcAft>
                          <a:spcPts val="0"/>
                        </a:spcAft>
                        <a:buNone/>
                      </a:pPr>
                      <a:r>
                        <a:rPr lang="en-US" sz="1200" i="1">
                          <a:solidFill>
                            <a:schemeClr val="dk2"/>
                          </a:solidFill>
                        </a:rPr>
                        <a:t>OPPORTUNITIES</a:t>
                      </a:r>
                      <a:endParaRPr sz="1200" i="1">
                        <a:solidFill>
                          <a:schemeClr val="dk2"/>
                        </a:solidFill>
                      </a:endParaRPr>
                    </a:p>
                  </a:txBody>
                  <a:tcPr marL="91450" marR="91450" marT="45725" marB="45725"/>
                </a:tc>
                <a:tc>
                  <a:txBody>
                    <a:bodyPr/>
                    <a:lstStyle/>
                    <a:p>
                      <a:pPr marL="285750" marR="0" lvl="0" indent="-285750" algn="l" rtl="0">
                        <a:spcBef>
                          <a:spcPts val="0"/>
                        </a:spcBef>
                        <a:spcAft>
                          <a:spcPts val="0"/>
                        </a:spcAft>
                        <a:buClr>
                          <a:schemeClr val="dk2"/>
                        </a:buClr>
                        <a:buSzPts val="1200"/>
                        <a:buFont typeface="Arial"/>
                        <a:buChar char="•"/>
                      </a:pPr>
                      <a:r>
                        <a:rPr lang="en-US" sz="1200" i="1">
                          <a:solidFill>
                            <a:schemeClr val="dk2"/>
                          </a:solidFill>
                        </a:rPr>
                        <a:t>ENTRY INTO NEW DEVELOPING INTERNATIONAL MARKETINGS.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INTRODUCTION OF NEWER BRANDS.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INNOVATIVE ADVERTISING STRATEGIES.</a:t>
                      </a:r>
                      <a:endParaRPr sz="1200" i="1">
                        <a:solidFill>
                          <a:schemeClr val="dk2"/>
                        </a:solidFill>
                      </a:endParaRPr>
                    </a:p>
                  </a:txBody>
                  <a:tcPr marL="91450" marR="91450" marT="45725" marB="45725"/>
                </a:tc>
                <a:tc>
                  <a:txBody>
                    <a:bodyPr/>
                    <a:lstStyle/>
                    <a:p>
                      <a:pPr marL="285750" marR="0" lvl="0" indent="-285750" algn="l" rtl="0">
                        <a:spcBef>
                          <a:spcPts val="0"/>
                        </a:spcBef>
                        <a:spcAft>
                          <a:spcPts val="0"/>
                        </a:spcAft>
                        <a:buClr>
                          <a:schemeClr val="dk2"/>
                        </a:buClr>
                        <a:buSzPts val="1200"/>
                        <a:buFont typeface="Arial"/>
                        <a:buChar char="•"/>
                      </a:pPr>
                      <a:r>
                        <a:rPr lang="en-US" sz="1200" i="1">
                          <a:solidFill>
                            <a:schemeClr val="dk2"/>
                          </a:solidFill>
                        </a:rPr>
                        <a:t>INTRODUCTION OF “PEPSI HEALTH DRINK”.</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ENTRY NEW  DEVELOPING INTERNATIONAL.</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INTRODUCTION OF NEWER BRANDS.</a:t>
                      </a:r>
                      <a:endParaRPr/>
                    </a:p>
                  </a:txBody>
                  <a:tcPr marL="91450" marR="91450" marT="45725" marB="45725"/>
                </a:tc>
                <a:extLst>
                  <a:ext uri="{0D108BD9-81ED-4DB2-BD59-A6C34878D82A}">
                    <a16:rowId xmlns:a16="http://schemas.microsoft.com/office/drawing/2014/main" val="10003"/>
                  </a:ext>
                </a:extLst>
              </a:tr>
              <a:tr h="1506825">
                <a:tc>
                  <a:txBody>
                    <a:bodyPr/>
                    <a:lstStyle/>
                    <a:p>
                      <a:pPr marL="0" marR="0" lvl="0" indent="0" algn="l" rtl="0">
                        <a:spcBef>
                          <a:spcPts val="0"/>
                        </a:spcBef>
                        <a:spcAft>
                          <a:spcPts val="0"/>
                        </a:spcAft>
                        <a:buNone/>
                      </a:pPr>
                      <a:r>
                        <a:rPr lang="en-US" sz="1200" i="1">
                          <a:solidFill>
                            <a:schemeClr val="dk2"/>
                          </a:solidFill>
                        </a:rPr>
                        <a:t>THREATS</a:t>
                      </a:r>
                      <a:endParaRPr sz="1200" i="1">
                        <a:solidFill>
                          <a:schemeClr val="dk2"/>
                        </a:solidFill>
                      </a:endParaRPr>
                    </a:p>
                  </a:txBody>
                  <a:tcPr marL="91450" marR="91450" marT="45725" marB="45725"/>
                </a:tc>
                <a:tc>
                  <a:txBody>
                    <a:bodyPr/>
                    <a:lstStyle/>
                    <a:p>
                      <a:pPr marL="285750" marR="0" lvl="0" indent="-285750" algn="l" rtl="0">
                        <a:spcBef>
                          <a:spcPts val="0"/>
                        </a:spcBef>
                        <a:spcAft>
                          <a:spcPts val="0"/>
                        </a:spcAft>
                        <a:buClr>
                          <a:schemeClr val="dk2"/>
                        </a:buClr>
                        <a:buSzPts val="1200"/>
                        <a:buFont typeface="Arial"/>
                        <a:buChar char="•"/>
                      </a:pPr>
                      <a:r>
                        <a:rPr lang="en-US" sz="1200" i="1">
                          <a:solidFill>
                            <a:schemeClr val="dk2"/>
                          </a:solidFill>
                        </a:rPr>
                        <a:t>FEAR OF LOSING MARKET SHARE DUE TO RAPID MARKET FLUCTUATIONS.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BARRIERS OF ENTRY IN INTERNATIONAL MARKETS.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NEW AGE BEVERAGES.</a:t>
                      </a:r>
                      <a:endParaRPr/>
                    </a:p>
                    <a:p>
                      <a:pPr marL="285750" marR="0" lvl="0" indent="-209550" algn="l" rtl="0">
                        <a:spcBef>
                          <a:spcPts val="0"/>
                        </a:spcBef>
                        <a:spcAft>
                          <a:spcPts val="0"/>
                        </a:spcAft>
                        <a:buClr>
                          <a:schemeClr val="dk1"/>
                        </a:buClr>
                        <a:buSzPts val="1200"/>
                        <a:buFont typeface="Arial"/>
                        <a:buNone/>
                      </a:pPr>
                      <a:endParaRPr sz="1200" i="1">
                        <a:solidFill>
                          <a:schemeClr val="dk2"/>
                        </a:solidFill>
                      </a:endParaRPr>
                    </a:p>
                    <a:p>
                      <a:pPr marL="0" marR="0" lvl="0" indent="0" algn="l" rtl="0">
                        <a:spcBef>
                          <a:spcPts val="0"/>
                        </a:spcBef>
                        <a:spcAft>
                          <a:spcPts val="0"/>
                        </a:spcAft>
                        <a:buNone/>
                      </a:pPr>
                      <a:endParaRPr sz="1200" i="1">
                        <a:solidFill>
                          <a:schemeClr val="dk2"/>
                        </a:solidFill>
                      </a:endParaRPr>
                    </a:p>
                  </a:txBody>
                  <a:tcPr marL="91450" marR="91450" marT="45725" marB="45725"/>
                </a:tc>
                <a:tc>
                  <a:txBody>
                    <a:bodyPr/>
                    <a:lstStyle/>
                    <a:p>
                      <a:pPr marL="285750" marR="0" lvl="0" indent="-285750" algn="l" rtl="0">
                        <a:spcBef>
                          <a:spcPts val="0"/>
                        </a:spcBef>
                        <a:spcAft>
                          <a:spcPts val="0"/>
                        </a:spcAft>
                        <a:buClr>
                          <a:schemeClr val="dk2"/>
                        </a:buClr>
                        <a:buSzPts val="1200"/>
                        <a:buFont typeface="Arial"/>
                        <a:buChar char="•"/>
                      </a:pPr>
                      <a:r>
                        <a:rPr lang="en-US" sz="1200" i="1">
                          <a:solidFill>
                            <a:schemeClr val="dk2"/>
                          </a:solidFill>
                        </a:rPr>
                        <a:t>FEAR OF LOSING MARKET SHARE DUE TO RAPID MARKET FLUCTUATIONS.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BARRIERS OF ENTRY IN INTERNATIONAL MARKETS.</a:t>
                      </a:r>
                      <a:endParaRPr/>
                    </a:p>
                    <a:p>
                      <a:pPr marL="285750" marR="0" lvl="0" indent="-285750" algn="l" rtl="0">
                        <a:spcBef>
                          <a:spcPts val="0"/>
                        </a:spcBef>
                        <a:spcAft>
                          <a:spcPts val="0"/>
                        </a:spcAft>
                        <a:buClr>
                          <a:schemeClr val="dk2"/>
                        </a:buClr>
                        <a:buSzPts val="1200"/>
                        <a:buFont typeface="Arial"/>
                        <a:buChar char="•"/>
                      </a:pPr>
                      <a:r>
                        <a:rPr lang="en-US" sz="1200" i="1">
                          <a:solidFill>
                            <a:schemeClr val="dk2"/>
                          </a:solidFill>
                        </a:rPr>
                        <a:t>NEW AGE BEVERAGES.</a:t>
                      </a:r>
                      <a:endParaRPr/>
                    </a:p>
                    <a:p>
                      <a:pPr marL="285750" marR="0" lvl="0" indent="-209550" algn="l" rtl="0">
                        <a:spcBef>
                          <a:spcPts val="0"/>
                        </a:spcBef>
                        <a:spcAft>
                          <a:spcPts val="0"/>
                        </a:spcAft>
                        <a:buClr>
                          <a:schemeClr val="dk1"/>
                        </a:buClr>
                        <a:buSzPts val="1200"/>
                        <a:buFont typeface="Arial"/>
                        <a:buNone/>
                      </a:pPr>
                      <a:endParaRPr sz="1200" i="1">
                        <a:solidFill>
                          <a:schemeClr val="dk2"/>
                        </a:solidFill>
                      </a:endParaRPr>
                    </a:p>
                    <a:p>
                      <a:pPr marL="285750" marR="0" lvl="0" indent="-209550" algn="l" rtl="0">
                        <a:spcBef>
                          <a:spcPts val="0"/>
                        </a:spcBef>
                        <a:spcAft>
                          <a:spcPts val="0"/>
                        </a:spcAft>
                        <a:buClr>
                          <a:schemeClr val="dk1"/>
                        </a:buClr>
                        <a:buSzPts val="1200"/>
                        <a:buFont typeface="Arial"/>
                        <a:buNone/>
                      </a:pPr>
                      <a:endParaRPr sz="1200" i="1">
                        <a:solidFill>
                          <a:schemeClr val="dk2"/>
                        </a:solidFill>
                      </a:endParaRPr>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theme/theme1.xml><?xml version="1.0" encoding="utf-8"?>
<a:theme xmlns:a="http://schemas.openxmlformats.org/drawingml/2006/main" name="Crop">
  <a:themeElements>
    <a:clrScheme name="Custom 2">
      <a:dk1>
        <a:srgbClr val="A86E86"/>
      </a:dk1>
      <a:lt1>
        <a:srgbClr val="A86E86"/>
      </a:lt1>
      <a:dk2>
        <a:srgbClr val="663D4E"/>
      </a:dk2>
      <a:lt2>
        <a:srgbClr val="FAFDFD"/>
      </a:lt2>
      <a:accent1>
        <a:srgbClr val="D36E88"/>
      </a:accent1>
      <a:accent2>
        <a:srgbClr val="D36E88"/>
      </a:accent2>
      <a:accent3>
        <a:srgbClr val="78475D"/>
      </a:accent3>
      <a:accent4>
        <a:srgbClr val="D36E88"/>
      </a:accent4>
      <a:accent5>
        <a:srgbClr val="E4A7B7"/>
      </a:accent5>
      <a:accent6>
        <a:srgbClr val="B7869C"/>
      </a:accent6>
      <a:hlink>
        <a:srgbClr val="A86E86"/>
      </a:hlink>
      <a:folHlink>
        <a:srgbClr val="D36E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1427</Words>
  <Application>Microsoft Office PowerPoint</Application>
  <PresentationFormat>Widescreen</PresentationFormat>
  <Paragraphs>66</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Libre Franklin</vt:lpstr>
      <vt:lpstr>Arial</vt:lpstr>
      <vt:lpstr>Algerian</vt:lpstr>
      <vt:lpstr>Crop</vt:lpstr>
      <vt:lpstr>ADVERTISING ASSIGNMENT By : Tannya Malhotra bcp/15/017</vt:lpstr>
      <vt:lpstr>TWO COMPETITIVE PRODUCTS</vt:lpstr>
      <vt:lpstr>COCA-COLA</vt:lpstr>
      <vt:lpstr>MARKETING STRATEGIES OF COCA-COLA</vt:lpstr>
      <vt:lpstr>Suggestions for Improvements </vt:lpstr>
      <vt:lpstr>PEPSI</vt:lpstr>
      <vt:lpstr>MARKETING STRATEGIES OF PEPSI</vt:lpstr>
      <vt:lpstr>SUGGESTIONS FOR IMPROVEMENT </vt:lpstr>
      <vt:lpstr>SWOT ANALYSIS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ADVERTISING ASSIGNMENT By : Tannya Malhotra bcp/15/017</dc:title>
  <dc:creator>Admin</dc:creator>
  <cp:lastModifiedBy>ishleenkrekhi@ms.du.ac.in</cp:lastModifiedBy>
  <cp:revision>1</cp:revision>
  <dcterms:created xsi:type="dcterms:W3CDTF">2020-10-04T16:15:07Z</dcterms:created>
  <dcterms:modified xsi:type="dcterms:W3CDTF">2022-01-20T15:15:35Z</dcterms:modified>
</cp:coreProperties>
</file>