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6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98828-B30B-4C5D-88AF-4305F21FFD49}" type="doc">
      <dgm:prSet loTypeId="urn:microsoft.com/office/officeart/2005/8/layout/bProcess3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IN"/>
        </a:p>
      </dgm:t>
    </dgm:pt>
    <dgm:pt modelId="{1CAF0EB8-BBB0-44F0-B586-37E837E84A4C}">
      <dgm:prSet phldrT="[Text]"/>
      <dgm:spPr/>
      <dgm:t>
        <a:bodyPr/>
        <a:lstStyle/>
        <a:p>
          <a:r>
            <a:rPr lang="en-IN" dirty="0"/>
            <a:t>Felt Need or Deficiency</a:t>
          </a:r>
        </a:p>
      </dgm:t>
    </dgm:pt>
    <dgm:pt modelId="{8F59C35E-45E2-4647-832A-3B495ABC6A7B}" type="parTrans" cxnId="{99A40E8B-167F-4EF5-9655-3E0C9F158C6D}">
      <dgm:prSet/>
      <dgm:spPr/>
      <dgm:t>
        <a:bodyPr/>
        <a:lstStyle/>
        <a:p>
          <a:endParaRPr lang="en-IN"/>
        </a:p>
      </dgm:t>
    </dgm:pt>
    <dgm:pt modelId="{B7183F23-7A21-4FAF-9918-A125575B46B4}" type="sibTrans" cxnId="{99A40E8B-167F-4EF5-9655-3E0C9F158C6D}">
      <dgm:prSet/>
      <dgm:spPr/>
      <dgm:t>
        <a:bodyPr/>
        <a:lstStyle/>
        <a:p>
          <a:endParaRPr lang="en-IN"/>
        </a:p>
      </dgm:t>
    </dgm:pt>
    <dgm:pt modelId="{00B45087-CBB0-479B-87BD-CA5493CBE825}">
      <dgm:prSet phldrT="[Text]"/>
      <dgm:spPr/>
      <dgm:t>
        <a:bodyPr/>
        <a:lstStyle/>
        <a:p>
          <a:r>
            <a:rPr lang="en-IN" dirty="0"/>
            <a:t>Stimulus or Drive</a:t>
          </a:r>
        </a:p>
      </dgm:t>
    </dgm:pt>
    <dgm:pt modelId="{DA22D769-1D01-45E9-86AB-6559AEC13BD8}" type="parTrans" cxnId="{03A262BD-2C67-4CEA-86D3-F5DA2E264F5A}">
      <dgm:prSet/>
      <dgm:spPr/>
      <dgm:t>
        <a:bodyPr/>
        <a:lstStyle/>
        <a:p>
          <a:endParaRPr lang="en-IN"/>
        </a:p>
      </dgm:t>
    </dgm:pt>
    <dgm:pt modelId="{B265C8FD-6735-4DEA-9D50-C484ABD88811}" type="sibTrans" cxnId="{03A262BD-2C67-4CEA-86D3-F5DA2E264F5A}">
      <dgm:prSet/>
      <dgm:spPr/>
      <dgm:t>
        <a:bodyPr/>
        <a:lstStyle/>
        <a:p>
          <a:endParaRPr lang="en-IN"/>
        </a:p>
      </dgm:t>
    </dgm:pt>
    <dgm:pt modelId="{8D18FEA9-C3AB-4E09-9424-BD156153C6D8}">
      <dgm:prSet phldrT="[Text]"/>
      <dgm:spPr/>
      <dgm:t>
        <a:bodyPr/>
        <a:lstStyle/>
        <a:p>
          <a:r>
            <a:rPr lang="en-IN" dirty="0"/>
            <a:t>Satisfaction or Achievement of Goal</a:t>
          </a:r>
        </a:p>
      </dgm:t>
    </dgm:pt>
    <dgm:pt modelId="{69A20C0F-0463-42E9-9DF7-3D3ED763F64A}" type="parTrans" cxnId="{E5BD8299-E7D9-4B24-92C1-CB73325D0576}">
      <dgm:prSet/>
      <dgm:spPr/>
      <dgm:t>
        <a:bodyPr/>
        <a:lstStyle/>
        <a:p>
          <a:endParaRPr lang="en-IN"/>
        </a:p>
      </dgm:t>
    </dgm:pt>
    <dgm:pt modelId="{322ACC62-BA27-40FC-B9BD-987254DCAD5B}" type="sibTrans" cxnId="{E5BD8299-E7D9-4B24-92C1-CB73325D0576}">
      <dgm:prSet/>
      <dgm:spPr/>
      <dgm:t>
        <a:bodyPr/>
        <a:lstStyle/>
        <a:p>
          <a:endParaRPr lang="en-IN"/>
        </a:p>
      </dgm:t>
    </dgm:pt>
    <dgm:pt modelId="{644152FE-A183-4498-9FAA-84437BDC3558}">
      <dgm:prSet phldrT="[Text]"/>
      <dgm:spPr/>
      <dgm:t>
        <a:bodyPr/>
        <a:lstStyle/>
        <a:p>
          <a:r>
            <a:rPr lang="en-IN" dirty="0"/>
            <a:t>Discovery of New Need</a:t>
          </a:r>
        </a:p>
      </dgm:t>
    </dgm:pt>
    <dgm:pt modelId="{D82D7CCC-DC5D-440C-9A83-29B339F7D123}" type="parTrans" cxnId="{16839C8F-B610-4C1A-82CA-630421DE70C4}">
      <dgm:prSet/>
      <dgm:spPr/>
      <dgm:t>
        <a:bodyPr/>
        <a:lstStyle/>
        <a:p>
          <a:endParaRPr lang="en-IN"/>
        </a:p>
      </dgm:t>
    </dgm:pt>
    <dgm:pt modelId="{9FC89777-02C7-461D-9075-E33ABAE2B8A2}" type="sibTrans" cxnId="{16839C8F-B610-4C1A-82CA-630421DE70C4}">
      <dgm:prSet/>
      <dgm:spPr/>
      <dgm:t>
        <a:bodyPr/>
        <a:lstStyle/>
        <a:p>
          <a:endParaRPr lang="en-IN"/>
        </a:p>
      </dgm:t>
    </dgm:pt>
    <dgm:pt modelId="{960A1C4C-4D19-4D23-8F9F-43DA61189E9F}" type="pres">
      <dgm:prSet presAssocID="{F3698828-B30B-4C5D-88AF-4305F21FFD49}" presName="Name0" presStyleCnt="0">
        <dgm:presLayoutVars>
          <dgm:dir/>
          <dgm:resizeHandles val="exact"/>
        </dgm:presLayoutVars>
      </dgm:prSet>
      <dgm:spPr/>
    </dgm:pt>
    <dgm:pt modelId="{DF77CFE1-4CA1-4108-BB41-75EA1F35D731}" type="pres">
      <dgm:prSet presAssocID="{1CAF0EB8-BBB0-44F0-B586-37E837E84A4C}" presName="node" presStyleLbl="node1" presStyleIdx="0" presStyleCnt="4">
        <dgm:presLayoutVars>
          <dgm:bulletEnabled val="1"/>
        </dgm:presLayoutVars>
      </dgm:prSet>
      <dgm:spPr/>
    </dgm:pt>
    <dgm:pt modelId="{B9C6BDAE-584A-42FC-8BFE-1AB08F1C51AC}" type="pres">
      <dgm:prSet presAssocID="{B7183F23-7A21-4FAF-9918-A125575B46B4}" presName="sibTrans" presStyleLbl="sibTrans1D1" presStyleIdx="0" presStyleCnt="3"/>
      <dgm:spPr/>
    </dgm:pt>
    <dgm:pt modelId="{323A866B-76F2-493C-8FBF-5687EAD8DE5C}" type="pres">
      <dgm:prSet presAssocID="{B7183F23-7A21-4FAF-9918-A125575B46B4}" presName="connectorText" presStyleLbl="sibTrans1D1" presStyleIdx="0" presStyleCnt="3"/>
      <dgm:spPr/>
    </dgm:pt>
    <dgm:pt modelId="{CCB8C10F-8183-4614-9E7E-6FB506A3E431}" type="pres">
      <dgm:prSet presAssocID="{00B45087-CBB0-479B-87BD-CA5493CBE825}" presName="node" presStyleLbl="node1" presStyleIdx="1" presStyleCnt="4">
        <dgm:presLayoutVars>
          <dgm:bulletEnabled val="1"/>
        </dgm:presLayoutVars>
      </dgm:prSet>
      <dgm:spPr/>
    </dgm:pt>
    <dgm:pt modelId="{AE396173-D5EA-4191-9298-CC17C25948EF}" type="pres">
      <dgm:prSet presAssocID="{B265C8FD-6735-4DEA-9D50-C484ABD88811}" presName="sibTrans" presStyleLbl="sibTrans1D1" presStyleIdx="1" presStyleCnt="3"/>
      <dgm:spPr/>
    </dgm:pt>
    <dgm:pt modelId="{B4FE5ADC-5F0A-4F32-B34F-37715A9855AF}" type="pres">
      <dgm:prSet presAssocID="{B265C8FD-6735-4DEA-9D50-C484ABD88811}" presName="connectorText" presStyleLbl="sibTrans1D1" presStyleIdx="1" presStyleCnt="3"/>
      <dgm:spPr/>
    </dgm:pt>
    <dgm:pt modelId="{8487CCDD-59E4-4677-A74E-2748C4C5CE36}" type="pres">
      <dgm:prSet presAssocID="{8D18FEA9-C3AB-4E09-9424-BD156153C6D8}" presName="node" presStyleLbl="node1" presStyleIdx="2" presStyleCnt="4">
        <dgm:presLayoutVars>
          <dgm:bulletEnabled val="1"/>
        </dgm:presLayoutVars>
      </dgm:prSet>
      <dgm:spPr/>
    </dgm:pt>
    <dgm:pt modelId="{F88D8E8D-72F0-4CA2-92FC-F5A920427C3C}" type="pres">
      <dgm:prSet presAssocID="{322ACC62-BA27-40FC-B9BD-987254DCAD5B}" presName="sibTrans" presStyleLbl="sibTrans1D1" presStyleIdx="2" presStyleCnt="3"/>
      <dgm:spPr/>
    </dgm:pt>
    <dgm:pt modelId="{068030E8-3D31-40E2-8253-4B480B0F93C7}" type="pres">
      <dgm:prSet presAssocID="{322ACC62-BA27-40FC-B9BD-987254DCAD5B}" presName="connectorText" presStyleLbl="sibTrans1D1" presStyleIdx="2" presStyleCnt="3"/>
      <dgm:spPr/>
    </dgm:pt>
    <dgm:pt modelId="{C40F4202-A168-4D87-B382-2BDBD6E3C978}" type="pres">
      <dgm:prSet presAssocID="{644152FE-A183-4498-9FAA-84437BDC3558}" presName="node" presStyleLbl="node1" presStyleIdx="3" presStyleCnt="4">
        <dgm:presLayoutVars>
          <dgm:bulletEnabled val="1"/>
        </dgm:presLayoutVars>
      </dgm:prSet>
      <dgm:spPr/>
    </dgm:pt>
  </dgm:ptLst>
  <dgm:cxnLst>
    <dgm:cxn modelId="{195C7511-A3C2-483C-89F3-A59A5C37E240}" type="presOf" srcId="{F3698828-B30B-4C5D-88AF-4305F21FFD49}" destId="{960A1C4C-4D19-4D23-8F9F-43DA61189E9F}" srcOrd="0" destOrd="0" presId="urn:microsoft.com/office/officeart/2005/8/layout/bProcess3"/>
    <dgm:cxn modelId="{9F248772-BE5C-461B-8C58-993D275E278E}" type="presOf" srcId="{B7183F23-7A21-4FAF-9918-A125575B46B4}" destId="{323A866B-76F2-493C-8FBF-5687EAD8DE5C}" srcOrd="1" destOrd="0" presId="urn:microsoft.com/office/officeart/2005/8/layout/bProcess3"/>
    <dgm:cxn modelId="{7E286D58-0677-4A4E-B026-88F2F45931D9}" type="presOf" srcId="{B265C8FD-6735-4DEA-9D50-C484ABD88811}" destId="{B4FE5ADC-5F0A-4F32-B34F-37715A9855AF}" srcOrd="1" destOrd="0" presId="urn:microsoft.com/office/officeart/2005/8/layout/bProcess3"/>
    <dgm:cxn modelId="{99A40E8B-167F-4EF5-9655-3E0C9F158C6D}" srcId="{F3698828-B30B-4C5D-88AF-4305F21FFD49}" destId="{1CAF0EB8-BBB0-44F0-B586-37E837E84A4C}" srcOrd="0" destOrd="0" parTransId="{8F59C35E-45E2-4647-832A-3B495ABC6A7B}" sibTransId="{B7183F23-7A21-4FAF-9918-A125575B46B4}"/>
    <dgm:cxn modelId="{16839C8F-B610-4C1A-82CA-630421DE70C4}" srcId="{F3698828-B30B-4C5D-88AF-4305F21FFD49}" destId="{644152FE-A183-4498-9FAA-84437BDC3558}" srcOrd="3" destOrd="0" parTransId="{D82D7CCC-DC5D-440C-9A83-29B339F7D123}" sibTransId="{9FC89777-02C7-461D-9075-E33ABAE2B8A2}"/>
    <dgm:cxn modelId="{07B88092-3604-4183-8CE1-AF0403A3A4FB}" type="presOf" srcId="{8D18FEA9-C3AB-4E09-9424-BD156153C6D8}" destId="{8487CCDD-59E4-4677-A74E-2748C4C5CE36}" srcOrd="0" destOrd="0" presId="urn:microsoft.com/office/officeart/2005/8/layout/bProcess3"/>
    <dgm:cxn modelId="{E5BD8299-E7D9-4B24-92C1-CB73325D0576}" srcId="{F3698828-B30B-4C5D-88AF-4305F21FFD49}" destId="{8D18FEA9-C3AB-4E09-9424-BD156153C6D8}" srcOrd="2" destOrd="0" parTransId="{69A20C0F-0463-42E9-9DF7-3D3ED763F64A}" sibTransId="{322ACC62-BA27-40FC-B9BD-987254DCAD5B}"/>
    <dgm:cxn modelId="{3FAF06AD-9FDC-463D-8621-259AEF07BF6A}" type="presOf" srcId="{644152FE-A183-4498-9FAA-84437BDC3558}" destId="{C40F4202-A168-4D87-B382-2BDBD6E3C978}" srcOrd="0" destOrd="0" presId="urn:microsoft.com/office/officeart/2005/8/layout/bProcess3"/>
    <dgm:cxn modelId="{F3D307B4-79BD-468B-80D9-F949BAEDCD1E}" type="presOf" srcId="{1CAF0EB8-BBB0-44F0-B586-37E837E84A4C}" destId="{DF77CFE1-4CA1-4108-BB41-75EA1F35D731}" srcOrd="0" destOrd="0" presId="urn:microsoft.com/office/officeart/2005/8/layout/bProcess3"/>
    <dgm:cxn modelId="{03A262BD-2C67-4CEA-86D3-F5DA2E264F5A}" srcId="{F3698828-B30B-4C5D-88AF-4305F21FFD49}" destId="{00B45087-CBB0-479B-87BD-CA5493CBE825}" srcOrd="1" destOrd="0" parTransId="{DA22D769-1D01-45E9-86AB-6559AEC13BD8}" sibTransId="{B265C8FD-6735-4DEA-9D50-C484ABD88811}"/>
    <dgm:cxn modelId="{56668DC9-B774-4793-9A8F-618623E24A6D}" type="presOf" srcId="{B7183F23-7A21-4FAF-9918-A125575B46B4}" destId="{B9C6BDAE-584A-42FC-8BFE-1AB08F1C51AC}" srcOrd="0" destOrd="0" presId="urn:microsoft.com/office/officeart/2005/8/layout/bProcess3"/>
    <dgm:cxn modelId="{2259DFD6-7BED-4DE8-9FBD-BD612613BC77}" type="presOf" srcId="{322ACC62-BA27-40FC-B9BD-987254DCAD5B}" destId="{068030E8-3D31-40E2-8253-4B480B0F93C7}" srcOrd="1" destOrd="0" presId="urn:microsoft.com/office/officeart/2005/8/layout/bProcess3"/>
    <dgm:cxn modelId="{74E8ABE5-A6EB-48DD-A05B-E1466A710491}" type="presOf" srcId="{00B45087-CBB0-479B-87BD-CA5493CBE825}" destId="{CCB8C10F-8183-4614-9E7E-6FB506A3E431}" srcOrd="0" destOrd="0" presId="urn:microsoft.com/office/officeart/2005/8/layout/bProcess3"/>
    <dgm:cxn modelId="{A7A9AAEA-38A1-44D3-95D3-6EA8928DEAA6}" type="presOf" srcId="{322ACC62-BA27-40FC-B9BD-987254DCAD5B}" destId="{F88D8E8D-72F0-4CA2-92FC-F5A920427C3C}" srcOrd="0" destOrd="0" presId="urn:microsoft.com/office/officeart/2005/8/layout/bProcess3"/>
    <dgm:cxn modelId="{A4CEADF4-A05F-452C-A534-9546576109AE}" type="presOf" srcId="{B265C8FD-6735-4DEA-9D50-C484ABD88811}" destId="{AE396173-D5EA-4191-9298-CC17C25948EF}" srcOrd="0" destOrd="0" presId="urn:microsoft.com/office/officeart/2005/8/layout/bProcess3"/>
    <dgm:cxn modelId="{112742AC-5669-4124-99C0-214F19F953BF}" type="presParOf" srcId="{960A1C4C-4D19-4D23-8F9F-43DA61189E9F}" destId="{DF77CFE1-4CA1-4108-BB41-75EA1F35D731}" srcOrd="0" destOrd="0" presId="urn:microsoft.com/office/officeart/2005/8/layout/bProcess3"/>
    <dgm:cxn modelId="{BDCAB9CC-E922-4AB3-84B3-BDF25BA5099F}" type="presParOf" srcId="{960A1C4C-4D19-4D23-8F9F-43DA61189E9F}" destId="{B9C6BDAE-584A-42FC-8BFE-1AB08F1C51AC}" srcOrd="1" destOrd="0" presId="urn:microsoft.com/office/officeart/2005/8/layout/bProcess3"/>
    <dgm:cxn modelId="{1B82D74E-D50B-4524-9AF0-9C849151E657}" type="presParOf" srcId="{B9C6BDAE-584A-42FC-8BFE-1AB08F1C51AC}" destId="{323A866B-76F2-493C-8FBF-5687EAD8DE5C}" srcOrd="0" destOrd="0" presId="urn:microsoft.com/office/officeart/2005/8/layout/bProcess3"/>
    <dgm:cxn modelId="{84D397DC-0BD5-4E1E-9271-4C8732D1006A}" type="presParOf" srcId="{960A1C4C-4D19-4D23-8F9F-43DA61189E9F}" destId="{CCB8C10F-8183-4614-9E7E-6FB506A3E431}" srcOrd="2" destOrd="0" presId="urn:microsoft.com/office/officeart/2005/8/layout/bProcess3"/>
    <dgm:cxn modelId="{C4EDCE6C-4B58-4D39-B46C-9F2C6CD7F2FC}" type="presParOf" srcId="{960A1C4C-4D19-4D23-8F9F-43DA61189E9F}" destId="{AE396173-D5EA-4191-9298-CC17C25948EF}" srcOrd="3" destOrd="0" presId="urn:microsoft.com/office/officeart/2005/8/layout/bProcess3"/>
    <dgm:cxn modelId="{AC1FC305-70F6-4F09-985A-500F69DC704E}" type="presParOf" srcId="{AE396173-D5EA-4191-9298-CC17C25948EF}" destId="{B4FE5ADC-5F0A-4F32-B34F-37715A9855AF}" srcOrd="0" destOrd="0" presId="urn:microsoft.com/office/officeart/2005/8/layout/bProcess3"/>
    <dgm:cxn modelId="{1518C44F-A550-4CEA-B58F-766ED3A55C0E}" type="presParOf" srcId="{960A1C4C-4D19-4D23-8F9F-43DA61189E9F}" destId="{8487CCDD-59E4-4677-A74E-2748C4C5CE36}" srcOrd="4" destOrd="0" presId="urn:microsoft.com/office/officeart/2005/8/layout/bProcess3"/>
    <dgm:cxn modelId="{2F5E75D7-03B4-48A6-9253-9D23883108F1}" type="presParOf" srcId="{960A1C4C-4D19-4D23-8F9F-43DA61189E9F}" destId="{F88D8E8D-72F0-4CA2-92FC-F5A920427C3C}" srcOrd="5" destOrd="0" presId="urn:microsoft.com/office/officeart/2005/8/layout/bProcess3"/>
    <dgm:cxn modelId="{764E1ED1-E1AC-4F3A-AFEC-3A9871DB5C3C}" type="presParOf" srcId="{F88D8E8D-72F0-4CA2-92FC-F5A920427C3C}" destId="{068030E8-3D31-40E2-8253-4B480B0F93C7}" srcOrd="0" destOrd="0" presId="urn:microsoft.com/office/officeart/2005/8/layout/bProcess3"/>
    <dgm:cxn modelId="{4870CAA0-E4BB-44DB-9C28-A22F17D11F55}" type="presParOf" srcId="{960A1C4C-4D19-4D23-8F9F-43DA61189E9F}" destId="{C40F4202-A168-4D87-B382-2BDBD6E3C978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4EADDE-AA27-47E3-9B0E-92F54B889E44}" type="doc">
      <dgm:prSet loTypeId="urn:microsoft.com/office/officeart/2005/8/layout/arrow2" loCatId="process" qsTypeId="urn:microsoft.com/office/officeart/2005/8/quickstyle/simple4" qsCatId="simple" csTypeId="urn:microsoft.com/office/officeart/2005/8/colors/accent1_2" csCatId="accent1" phldr="1"/>
      <dgm:spPr/>
    </dgm:pt>
    <dgm:pt modelId="{EEBAAE92-7F79-4D37-981C-EF7CC882A6E1}">
      <dgm:prSet phldrT="[Text]" custT="1"/>
      <dgm:spPr/>
      <dgm:t>
        <a:bodyPr/>
        <a:lstStyle/>
        <a:p>
          <a:r>
            <a:rPr lang="en-IN" sz="1400">
              <a:highlight>
                <a:srgbClr val="000080"/>
              </a:highlight>
            </a:rPr>
            <a:t>Physiological Needs</a:t>
          </a:r>
          <a:endParaRPr lang="en-IN" sz="1400" dirty="0">
            <a:highlight>
              <a:srgbClr val="000080"/>
            </a:highlight>
          </a:endParaRPr>
        </a:p>
      </dgm:t>
    </dgm:pt>
    <dgm:pt modelId="{FDAFBA66-0AE3-4B3F-B258-B714D4DF77DB}" type="parTrans" cxnId="{5B7F9D81-7A93-4CD8-881B-BC20DEA4404A}">
      <dgm:prSet/>
      <dgm:spPr/>
      <dgm:t>
        <a:bodyPr/>
        <a:lstStyle/>
        <a:p>
          <a:endParaRPr lang="en-IN"/>
        </a:p>
      </dgm:t>
    </dgm:pt>
    <dgm:pt modelId="{7611699D-F87C-443A-9035-8B76A2407B81}" type="sibTrans" cxnId="{5B7F9D81-7A93-4CD8-881B-BC20DEA4404A}">
      <dgm:prSet/>
      <dgm:spPr/>
      <dgm:t>
        <a:bodyPr/>
        <a:lstStyle/>
        <a:p>
          <a:endParaRPr lang="en-IN"/>
        </a:p>
      </dgm:t>
    </dgm:pt>
    <dgm:pt modelId="{29ABE99C-477F-41B1-8D10-9424D55D533E}">
      <dgm:prSet phldrT="[Text]" custT="1"/>
      <dgm:spPr/>
      <dgm:t>
        <a:bodyPr/>
        <a:lstStyle/>
        <a:p>
          <a:r>
            <a:rPr lang="en-IN" sz="1400">
              <a:highlight>
                <a:srgbClr val="000080"/>
              </a:highlight>
            </a:rPr>
            <a:t>Safety and Security Needs</a:t>
          </a:r>
          <a:endParaRPr lang="en-IN" sz="1400" dirty="0">
            <a:highlight>
              <a:srgbClr val="000080"/>
            </a:highlight>
          </a:endParaRPr>
        </a:p>
      </dgm:t>
    </dgm:pt>
    <dgm:pt modelId="{07572EB2-DB2F-43D3-B1E5-92B09EC8720D}" type="parTrans" cxnId="{0921DF05-654C-4537-AFCB-E60D0C963F9C}">
      <dgm:prSet/>
      <dgm:spPr/>
      <dgm:t>
        <a:bodyPr/>
        <a:lstStyle/>
        <a:p>
          <a:endParaRPr lang="en-IN"/>
        </a:p>
      </dgm:t>
    </dgm:pt>
    <dgm:pt modelId="{2B7E1079-B274-48A0-9BCB-42FE8D1AABB3}" type="sibTrans" cxnId="{0921DF05-654C-4537-AFCB-E60D0C963F9C}">
      <dgm:prSet/>
      <dgm:spPr/>
      <dgm:t>
        <a:bodyPr/>
        <a:lstStyle/>
        <a:p>
          <a:endParaRPr lang="en-IN"/>
        </a:p>
      </dgm:t>
    </dgm:pt>
    <dgm:pt modelId="{26EA0B62-1378-44D9-9EB9-60705F2C7CFE}">
      <dgm:prSet phldrT="[Text]" custT="1"/>
      <dgm:spPr/>
      <dgm:t>
        <a:bodyPr/>
        <a:lstStyle/>
        <a:p>
          <a:r>
            <a:rPr lang="en-IN" sz="1400">
              <a:highlight>
                <a:srgbClr val="000080"/>
              </a:highlight>
            </a:rPr>
            <a:t>Social Needs</a:t>
          </a:r>
          <a:endParaRPr lang="en-IN" sz="1400" dirty="0">
            <a:highlight>
              <a:srgbClr val="000080"/>
            </a:highlight>
          </a:endParaRPr>
        </a:p>
      </dgm:t>
    </dgm:pt>
    <dgm:pt modelId="{E245828C-2BED-4680-BD0B-1CACDF0EB5A6}" type="parTrans" cxnId="{3CC1D297-A82C-4939-9AF1-74FFED63564C}">
      <dgm:prSet/>
      <dgm:spPr/>
      <dgm:t>
        <a:bodyPr/>
        <a:lstStyle/>
        <a:p>
          <a:endParaRPr lang="en-IN"/>
        </a:p>
      </dgm:t>
    </dgm:pt>
    <dgm:pt modelId="{9396216B-2836-4CEF-9643-8F39D818D5FF}" type="sibTrans" cxnId="{3CC1D297-A82C-4939-9AF1-74FFED63564C}">
      <dgm:prSet/>
      <dgm:spPr/>
      <dgm:t>
        <a:bodyPr/>
        <a:lstStyle/>
        <a:p>
          <a:endParaRPr lang="en-IN"/>
        </a:p>
      </dgm:t>
    </dgm:pt>
    <dgm:pt modelId="{7DEEEACD-EB6B-4D1A-8939-3A9C1BF367CC}">
      <dgm:prSet custT="1"/>
      <dgm:spPr/>
      <dgm:t>
        <a:bodyPr/>
        <a:lstStyle/>
        <a:p>
          <a:r>
            <a:rPr lang="en-IN" sz="1400">
              <a:highlight>
                <a:srgbClr val="000080"/>
              </a:highlight>
            </a:rPr>
            <a:t>Esteem Needs</a:t>
          </a:r>
          <a:endParaRPr lang="en-IN" sz="1400" dirty="0">
            <a:highlight>
              <a:srgbClr val="000080"/>
            </a:highlight>
          </a:endParaRPr>
        </a:p>
      </dgm:t>
    </dgm:pt>
    <dgm:pt modelId="{F8800F51-43FE-4B42-B946-0E2ADE9E4843}" type="parTrans" cxnId="{EA30145B-B2B3-4730-B60B-5CEEFED41B68}">
      <dgm:prSet/>
      <dgm:spPr/>
      <dgm:t>
        <a:bodyPr/>
        <a:lstStyle/>
        <a:p>
          <a:endParaRPr lang="en-IN"/>
        </a:p>
      </dgm:t>
    </dgm:pt>
    <dgm:pt modelId="{218B97FE-BB09-4881-AD6B-5F189E8B9AF3}" type="sibTrans" cxnId="{EA30145B-B2B3-4730-B60B-5CEEFED41B68}">
      <dgm:prSet/>
      <dgm:spPr/>
      <dgm:t>
        <a:bodyPr/>
        <a:lstStyle/>
        <a:p>
          <a:endParaRPr lang="en-IN"/>
        </a:p>
      </dgm:t>
    </dgm:pt>
    <dgm:pt modelId="{63111A28-F437-478E-A29D-E620D4F70172}">
      <dgm:prSet custT="1"/>
      <dgm:spPr/>
      <dgm:t>
        <a:bodyPr/>
        <a:lstStyle/>
        <a:p>
          <a:r>
            <a:rPr lang="en-IN" sz="1400">
              <a:highlight>
                <a:srgbClr val="000080"/>
              </a:highlight>
            </a:rPr>
            <a:t>Self Actualisation Needs</a:t>
          </a:r>
          <a:endParaRPr lang="en-IN" sz="1400" dirty="0">
            <a:highlight>
              <a:srgbClr val="000080"/>
            </a:highlight>
          </a:endParaRPr>
        </a:p>
      </dgm:t>
    </dgm:pt>
    <dgm:pt modelId="{4D892127-356F-4CA9-B76D-47CA90612A9C}" type="parTrans" cxnId="{9755DA3D-684D-4930-B6EF-CE4653D62ED2}">
      <dgm:prSet/>
      <dgm:spPr/>
      <dgm:t>
        <a:bodyPr/>
        <a:lstStyle/>
        <a:p>
          <a:endParaRPr lang="en-IN"/>
        </a:p>
      </dgm:t>
    </dgm:pt>
    <dgm:pt modelId="{768B8317-D639-4E8B-80EB-22D8C0F46750}" type="sibTrans" cxnId="{9755DA3D-684D-4930-B6EF-CE4653D62ED2}">
      <dgm:prSet/>
      <dgm:spPr/>
      <dgm:t>
        <a:bodyPr/>
        <a:lstStyle/>
        <a:p>
          <a:endParaRPr lang="en-IN"/>
        </a:p>
      </dgm:t>
    </dgm:pt>
    <dgm:pt modelId="{1FD245D5-9E51-43B3-A140-2A3359B33C9B}" type="pres">
      <dgm:prSet presAssocID="{E24EADDE-AA27-47E3-9B0E-92F54B889E44}" presName="arrowDiagram" presStyleCnt="0">
        <dgm:presLayoutVars>
          <dgm:chMax val="5"/>
          <dgm:dir/>
          <dgm:resizeHandles val="exact"/>
        </dgm:presLayoutVars>
      </dgm:prSet>
      <dgm:spPr/>
    </dgm:pt>
    <dgm:pt modelId="{4EB508C4-2CAE-4EC9-9D2A-079D832E223D}" type="pres">
      <dgm:prSet presAssocID="{E24EADDE-AA27-47E3-9B0E-92F54B889E44}" presName="arrow" presStyleLbl="bgShp" presStyleIdx="0" presStyleCnt="1" custLinFactNeighborX="-4024" custLinFactNeighborY="126"/>
      <dgm:spPr/>
    </dgm:pt>
    <dgm:pt modelId="{EC3B3932-5A69-4C30-A67E-018DA05CB029}" type="pres">
      <dgm:prSet presAssocID="{E24EADDE-AA27-47E3-9B0E-92F54B889E44}" presName="arrowDiagram5" presStyleCnt="0"/>
      <dgm:spPr/>
    </dgm:pt>
    <dgm:pt modelId="{2917C664-BD05-46A6-A808-30E8FFA9FDDF}" type="pres">
      <dgm:prSet presAssocID="{EEBAAE92-7F79-4D37-981C-EF7CC882A6E1}" presName="bullet5a" presStyleLbl="node1" presStyleIdx="0" presStyleCnt="5"/>
      <dgm:spPr/>
    </dgm:pt>
    <dgm:pt modelId="{25EE8794-BACC-402B-B89B-91CEEC968B99}" type="pres">
      <dgm:prSet presAssocID="{EEBAAE92-7F79-4D37-981C-EF7CC882A6E1}" presName="textBox5a" presStyleLbl="revTx" presStyleIdx="0" presStyleCnt="5" custScaleX="198323" custScaleY="102161">
        <dgm:presLayoutVars>
          <dgm:bulletEnabled val="1"/>
        </dgm:presLayoutVars>
      </dgm:prSet>
      <dgm:spPr/>
    </dgm:pt>
    <dgm:pt modelId="{4217671D-823C-4C69-A2A0-007ED2A49454}" type="pres">
      <dgm:prSet presAssocID="{29ABE99C-477F-41B1-8D10-9424D55D533E}" presName="bullet5b" presStyleLbl="node1" presStyleIdx="1" presStyleCnt="5"/>
      <dgm:spPr/>
    </dgm:pt>
    <dgm:pt modelId="{EA8C2DC5-4DF9-40F6-A389-6F58BB5CF329}" type="pres">
      <dgm:prSet presAssocID="{29ABE99C-477F-41B1-8D10-9424D55D533E}" presName="textBox5b" presStyleLbl="revTx" presStyleIdx="1" presStyleCnt="5" custScaleX="198323" custScaleY="102160">
        <dgm:presLayoutVars>
          <dgm:bulletEnabled val="1"/>
        </dgm:presLayoutVars>
      </dgm:prSet>
      <dgm:spPr/>
    </dgm:pt>
    <dgm:pt modelId="{C5B7A099-A8B3-433F-8B70-F625B8AF5375}" type="pres">
      <dgm:prSet presAssocID="{26EA0B62-1378-44D9-9EB9-60705F2C7CFE}" presName="bullet5c" presStyleLbl="node1" presStyleIdx="2" presStyleCnt="5"/>
      <dgm:spPr/>
    </dgm:pt>
    <dgm:pt modelId="{FBE10F41-4B0F-420A-8E5B-DC43A2774049}" type="pres">
      <dgm:prSet presAssocID="{26EA0B62-1378-44D9-9EB9-60705F2C7CFE}" presName="textBox5c" presStyleLbl="revTx" presStyleIdx="2" presStyleCnt="5" custScaleX="198323" custScaleY="102161">
        <dgm:presLayoutVars>
          <dgm:bulletEnabled val="1"/>
        </dgm:presLayoutVars>
      </dgm:prSet>
      <dgm:spPr/>
    </dgm:pt>
    <dgm:pt modelId="{1FF9C769-A615-4F11-AE77-67CB90342D9C}" type="pres">
      <dgm:prSet presAssocID="{7DEEEACD-EB6B-4D1A-8939-3A9C1BF367CC}" presName="bullet5d" presStyleLbl="node1" presStyleIdx="3" presStyleCnt="5"/>
      <dgm:spPr/>
    </dgm:pt>
    <dgm:pt modelId="{D6FE2592-F397-4A21-A3F9-637E2D381E74}" type="pres">
      <dgm:prSet presAssocID="{7DEEEACD-EB6B-4D1A-8939-3A9C1BF367CC}" presName="textBox5d" presStyleLbl="revTx" presStyleIdx="3" presStyleCnt="5" custScaleX="198323" custScaleY="102161">
        <dgm:presLayoutVars>
          <dgm:bulletEnabled val="1"/>
        </dgm:presLayoutVars>
      </dgm:prSet>
      <dgm:spPr/>
    </dgm:pt>
    <dgm:pt modelId="{0041F6C9-D58B-4368-B953-E924C831CBC9}" type="pres">
      <dgm:prSet presAssocID="{63111A28-F437-478E-A29D-E620D4F70172}" presName="bullet5e" presStyleLbl="node1" presStyleIdx="4" presStyleCnt="5"/>
      <dgm:spPr/>
    </dgm:pt>
    <dgm:pt modelId="{D74064FB-E606-4A11-AE86-068FABDF6417}" type="pres">
      <dgm:prSet presAssocID="{63111A28-F437-478E-A29D-E620D4F70172}" presName="textBox5e" presStyleLbl="revTx" presStyleIdx="4" presStyleCnt="5" custScaleX="198323" custScaleY="102161">
        <dgm:presLayoutVars>
          <dgm:bulletEnabled val="1"/>
        </dgm:presLayoutVars>
      </dgm:prSet>
      <dgm:spPr/>
    </dgm:pt>
  </dgm:ptLst>
  <dgm:cxnLst>
    <dgm:cxn modelId="{0921DF05-654C-4537-AFCB-E60D0C963F9C}" srcId="{E24EADDE-AA27-47E3-9B0E-92F54B889E44}" destId="{29ABE99C-477F-41B1-8D10-9424D55D533E}" srcOrd="1" destOrd="0" parTransId="{07572EB2-DB2F-43D3-B1E5-92B09EC8720D}" sibTransId="{2B7E1079-B274-48A0-9BCB-42FE8D1AABB3}"/>
    <dgm:cxn modelId="{9B0AD30B-D8D1-4450-9CAF-C679903C79A0}" type="presOf" srcId="{26EA0B62-1378-44D9-9EB9-60705F2C7CFE}" destId="{FBE10F41-4B0F-420A-8E5B-DC43A2774049}" srcOrd="0" destOrd="0" presId="urn:microsoft.com/office/officeart/2005/8/layout/arrow2"/>
    <dgm:cxn modelId="{D2BA1434-D31E-49E8-83B8-989BEAB3B398}" type="presOf" srcId="{29ABE99C-477F-41B1-8D10-9424D55D533E}" destId="{EA8C2DC5-4DF9-40F6-A389-6F58BB5CF329}" srcOrd="0" destOrd="0" presId="urn:microsoft.com/office/officeart/2005/8/layout/arrow2"/>
    <dgm:cxn modelId="{9755DA3D-684D-4930-B6EF-CE4653D62ED2}" srcId="{E24EADDE-AA27-47E3-9B0E-92F54B889E44}" destId="{63111A28-F437-478E-A29D-E620D4F70172}" srcOrd="4" destOrd="0" parTransId="{4D892127-356F-4CA9-B76D-47CA90612A9C}" sibTransId="{768B8317-D639-4E8B-80EB-22D8C0F46750}"/>
    <dgm:cxn modelId="{EA30145B-B2B3-4730-B60B-5CEEFED41B68}" srcId="{E24EADDE-AA27-47E3-9B0E-92F54B889E44}" destId="{7DEEEACD-EB6B-4D1A-8939-3A9C1BF367CC}" srcOrd="3" destOrd="0" parTransId="{F8800F51-43FE-4B42-B946-0E2ADE9E4843}" sibTransId="{218B97FE-BB09-4881-AD6B-5F189E8B9AF3}"/>
    <dgm:cxn modelId="{78AC0E58-3F8A-4821-9660-CE14EE133E5E}" type="presOf" srcId="{EEBAAE92-7F79-4D37-981C-EF7CC882A6E1}" destId="{25EE8794-BACC-402B-B89B-91CEEC968B99}" srcOrd="0" destOrd="0" presId="urn:microsoft.com/office/officeart/2005/8/layout/arrow2"/>
    <dgm:cxn modelId="{5B7F9D81-7A93-4CD8-881B-BC20DEA4404A}" srcId="{E24EADDE-AA27-47E3-9B0E-92F54B889E44}" destId="{EEBAAE92-7F79-4D37-981C-EF7CC882A6E1}" srcOrd="0" destOrd="0" parTransId="{FDAFBA66-0AE3-4B3F-B258-B714D4DF77DB}" sibTransId="{7611699D-F87C-443A-9035-8B76A2407B81}"/>
    <dgm:cxn modelId="{3CC1D297-A82C-4939-9AF1-74FFED63564C}" srcId="{E24EADDE-AA27-47E3-9B0E-92F54B889E44}" destId="{26EA0B62-1378-44D9-9EB9-60705F2C7CFE}" srcOrd="2" destOrd="0" parTransId="{E245828C-2BED-4680-BD0B-1CACDF0EB5A6}" sibTransId="{9396216B-2836-4CEF-9643-8F39D818D5FF}"/>
    <dgm:cxn modelId="{8160A4A2-C852-41E4-9548-22119922C906}" type="presOf" srcId="{63111A28-F437-478E-A29D-E620D4F70172}" destId="{D74064FB-E606-4A11-AE86-068FABDF6417}" srcOrd="0" destOrd="0" presId="urn:microsoft.com/office/officeart/2005/8/layout/arrow2"/>
    <dgm:cxn modelId="{AEE968D4-1EF9-4BA4-982E-22D9E59E9EA7}" type="presOf" srcId="{7DEEEACD-EB6B-4D1A-8939-3A9C1BF367CC}" destId="{D6FE2592-F397-4A21-A3F9-637E2D381E74}" srcOrd="0" destOrd="0" presId="urn:microsoft.com/office/officeart/2005/8/layout/arrow2"/>
    <dgm:cxn modelId="{C67955E5-8461-42F0-AFC9-BACB87017776}" type="presOf" srcId="{E24EADDE-AA27-47E3-9B0E-92F54B889E44}" destId="{1FD245D5-9E51-43B3-A140-2A3359B33C9B}" srcOrd="0" destOrd="0" presId="urn:microsoft.com/office/officeart/2005/8/layout/arrow2"/>
    <dgm:cxn modelId="{84B57A2E-028A-49A6-B7B5-0CCD57B5A6C1}" type="presParOf" srcId="{1FD245D5-9E51-43B3-A140-2A3359B33C9B}" destId="{4EB508C4-2CAE-4EC9-9D2A-079D832E223D}" srcOrd="0" destOrd="0" presId="urn:microsoft.com/office/officeart/2005/8/layout/arrow2"/>
    <dgm:cxn modelId="{BFD7CF63-7867-43FC-8CCC-C919F7046946}" type="presParOf" srcId="{1FD245D5-9E51-43B3-A140-2A3359B33C9B}" destId="{EC3B3932-5A69-4C30-A67E-018DA05CB029}" srcOrd="1" destOrd="0" presId="urn:microsoft.com/office/officeart/2005/8/layout/arrow2"/>
    <dgm:cxn modelId="{E6117F56-C2D4-444D-A0DB-2772BD5C6DFA}" type="presParOf" srcId="{EC3B3932-5A69-4C30-A67E-018DA05CB029}" destId="{2917C664-BD05-46A6-A808-30E8FFA9FDDF}" srcOrd="0" destOrd="0" presId="urn:microsoft.com/office/officeart/2005/8/layout/arrow2"/>
    <dgm:cxn modelId="{E9D53107-94C0-41D7-8D46-DE8659004E6C}" type="presParOf" srcId="{EC3B3932-5A69-4C30-A67E-018DA05CB029}" destId="{25EE8794-BACC-402B-B89B-91CEEC968B99}" srcOrd="1" destOrd="0" presId="urn:microsoft.com/office/officeart/2005/8/layout/arrow2"/>
    <dgm:cxn modelId="{C241E2C2-1B6F-41E0-836D-49EFE2E636C0}" type="presParOf" srcId="{EC3B3932-5A69-4C30-A67E-018DA05CB029}" destId="{4217671D-823C-4C69-A2A0-007ED2A49454}" srcOrd="2" destOrd="0" presId="urn:microsoft.com/office/officeart/2005/8/layout/arrow2"/>
    <dgm:cxn modelId="{08BDD547-EFFF-40C2-98A1-F6210A174032}" type="presParOf" srcId="{EC3B3932-5A69-4C30-A67E-018DA05CB029}" destId="{EA8C2DC5-4DF9-40F6-A389-6F58BB5CF329}" srcOrd="3" destOrd="0" presId="urn:microsoft.com/office/officeart/2005/8/layout/arrow2"/>
    <dgm:cxn modelId="{EBCEEC74-00B3-4583-99AB-B985863EF41A}" type="presParOf" srcId="{EC3B3932-5A69-4C30-A67E-018DA05CB029}" destId="{C5B7A099-A8B3-433F-8B70-F625B8AF5375}" srcOrd="4" destOrd="0" presId="urn:microsoft.com/office/officeart/2005/8/layout/arrow2"/>
    <dgm:cxn modelId="{76E3468C-BC34-4BC7-B829-E2478112E950}" type="presParOf" srcId="{EC3B3932-5A69-4C30-A67E-018DA05CB029}" destId="{FBE10F41-4B0F-420A-8E5B-DC43A2774049}" srcOrd="5" destOrd="0" presId="urn:microsoft.com/office/officeart/2005/8/layout/arrow2"/>
    <dgm:cxn modelId="{16A95CF8-2B6D-42AB-83D5-8AA9B02BC1CD}" type="presParOf" srcId="{EC3B3932-5A69-4C30-A67E-018DA05CB029}" destId="{1FF9C769-A615-4F11-AE77-67CB90342D9C}" srcOrd="6" destOrd="0" presId="urn:microsoft.com/office/officeart/2005/8/layout/arrow2"/>
    <dgm:cxn modelId="{64A7102F-B22B-41DA-9B0C-4174D120AC6A}" type="presParOf" srcId="{EC3B3932-5A69-4C30-A67E-018DA05CB029}" destId="{D6FE2592-F397-4A21-A3F9-637E2D381E74}" srcOrd="7" destOrd="0" presId="urn:microsoft.com/office/officeart/2005/8/layout/arrow2"/>
    <dgm:cxn modelId="{C1F291F7-F828-4430-A7D8-49CC5D03C829}" type="presParOf" srcId="{EC3B3932-5A69-4C30-A67E-018DA05CB029}" destId="{0041F6C9-D58B-4368-B953-E924C831CBC9}" srcOrd="8" destOrd="0" presId="urn:microsoft.com/office/officeart/2005/8/layout/arrow2"/>
    <dgm:cxn modelId="{155BC854-E284-428E-B725-F1A2B5E80374}" type="presParOf" srcId="{EC3B3932-5A69-4C30-A67E-018DA05CB029}" destId="{D74064FB-E606-4A11-AE86-068FABDF6417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C6BDAE-584A-42FC-8BFE-1AB08F1C51AC}">
      <dsp:nvSpPr>
        <dsp:cNvPr id="0" name=""/>
        <dsp:cNvSpPr/>
      </dsp:nvSpPr>
      <dsp:spPr>
        <a:xfrm>
          <a:off x="3289182" y="730034"/>
          <a:ext cx="5635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3573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3556114" y="772783"/>
        <a:ext cx="29708" cy="5941"/>
      </dsp:txXfrm>
    </dsp:sp>
    <dsp:sp modelId="{DF77CFE1-4CA1-4108-BB41-75EA1F35D731}">
      <dsp:nvSpPr>
        <dsp:cNvPr id="0" name=""/>
        <dsp:cNvSpPr/>
      </dsp:nvSpPr>
      <dsp:spPr>
        <a:xfrm>
          <a:off x="707619" y="745"/>
          <a:ext cx="2583363" cy="15500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Felt Need or Deficiency</a:t>
          </a:r>
        </a:p>
      </dsp:txBody>
      <dsp:txXfrm>
        <a:off x="707619" y="745"/>
        <a:ext cx="2583363" cy="1550017"/>
      </dsp:txXfrm>
    </dsp:sp>
    <dsp:sp modelId="{AE396173-D5EA-4191-9298-CC17C25948EF}">
      <dsp:nvSpPr>
        <dsp:cNvPr id="0" name=""/>
        <dsp:cNvSpPr/>
      </dsp:nvSpPr>
      <dsp:spPr>
        <a:xfrm>
          <a:off x="6466719" y="730034"/>
          <a:ext cx="56357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3573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6733651" y="772783"/>
        <a:ext cx="29708" cy="5941"/>
      </dsp:txXfrm>
    </dsp:sp>
    <dsp:sp modelId="{CCB8C10F-8183-4614-9E7E-6FB506A3E431}">
      <dsp:nvSpPr>
        <dsp:cNvPr id="0" name=""/>
        <dsp:cNvSpPr/>
      </dsp:nvSpPr>
      <dsp:spPr>
        <a:xfrm>
          <a:off x="3885155" y="745"/>
          <a:ext cx="2583363" cy="15500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Stimulus or Drive</a:t>
          </a:r>
        </a:p>
      </dsp:txBody>
      <dsp:txXfrm>
        <a:off x="3885155" y="745"/>
        <a:ext cx="2583363" cy="1550017"/>
      </dsp:txXfrm>
    </dsp:sp>
    <dsp:sp modelId="{F88D8E8D-72F0-4CA2-92FC-F5A920427C3C}">
      <dsp:nvSpPr>
        <dsp:cNvPr id="0" name=""/>
        <dsp:cNvSpPr/>
      </dsp:nvSpPr>
      <dsp:spPr>
        <a:xfrm>
          <a:off x="1999300" y="1548963"/>
          <a:ext cx="6355073" cy="563573"/>
        </a:xfrm>
        <a:custGeom>
          <a:avLst/>
          <a:gdLst/>
          <a:ahLst/>
          <a:cxnLst/>
          <a:rect l="0" t="0" r="0" b="0"/>
          <a:pathLst>
            <a:path>
              <a:moveTo>
                <a:pt x="6355073" y="0"/>
              </a:moveTo>
              <a:lnTo>
                <a:pt x="6355073" y="298886"/>
              </a:lnTo>
              <a:lnTo>
                <a:pt x="0" y="298886"/>
              </a:lnTo>
              <a:lnTo>
                <a:pt x="0" y="5635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500" kern="1200"/>
        </a:p>
      </dsp:txBody>
      <dsp:txXfrm>
        <a:off x="5017267" y="1827779"/>
        <a:ext cx="319139" cy="5941"/>
      </dsp:txXfrm>
    </dsp:sp>
    <dsp:sp modelId="{8487CCDD-59E4-4677-A74E-2748C4C5CE36}">
      <dsp:nvSpPr>
        <dsp:cNvPr id="0" name=""/>
        <dsp:cNvSpPr/>
      </dsp:nvSpPr>
      <dsp:spPr>
        <a:xfrm>
          <a:off x="7062692" y="745"/>
          <a:ext cx="2583363" cy="15500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Satisfaction or Achievement of Goal</a:t>
          </a:r>
        </a:p>
      </dsp:txBody>
      <dsp:txXfrm>
        <a:off x="7062692" y="745"/>
        <a:ext cx="2583363" cy="1550017"/>
      </dsp:txXfrm>
    </dsp:sp>
    <dsp:sp modelId="{C40F4202-A168-4D87-B382-2BDBD6E3C978}">
      <dsp:nvSpPr>
        <dsp:cNvPr id="0" name=""/>
        <dsp:cNvSpPr/>
      </dsp:nvSpPr>
      <dsp:spPr>
        <a:xfrm>
          <a:off x="707619" y="2144936"/>
          <a:ext cx="2583363" cy="15500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Discovery of New Need</a:t>
          </a:r>
        </a:p>
      </dsp:txBody>
      <dsp:txXfrm>
        <a:off x="707619" y="2144936"/>
        <a:ext cx="2583363" cy="15500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508C4-2CAE-4EC9-9D2A-079D832E223D}">
      <dsp:nvSpPr>
        <dsp:cNvPr id="0" name=""/>
        <dsp:cNvSpPr/>
      </dsp:nvSpPr>
      <dsp:spPr>
        <a:xfrm>
          <a:off x="1691635" y="-10038"/>
          <a:ext cx="5913120" cy="36957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17C664-BD05-46A6-A808-30E8FFA9FDDF}">
      <dsp:nvSpPr>
        <dsp:cNvPr id="0" name=""/>
        <dsp:cNvSpPr/>
      </dsp:nvSpPr>
      <dsp:spPr>
        <a:xfrm>
          <a:off x="2512021" y="2733427"/>
          <a:ext cx="136001" cy="1360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EE8794-BACC-402B-B89B-91CEEC968B99}">
      <dsp:nvSpPr>
        <dsp:cNvPr id="0" name=""/>
        <dsp:cNvSpPr/>
      </dsp:nvSpPr>
      <dsp:spPr>
        <a:xfrm>
          <a:off x="2199208" y="2791924"/>
          <a:ext cx="1536247" cy="898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65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>
              <a:highlight>
                <a:srgbClr val="000080"/>
              </a:highlight>
            </a:rPr>
            <a:t>Physiological Needs</a:t>
          </a:r>
          <a:endParaRPr lang="en-IN" sz="1400" kern="1200" dirty="0">
            <a:highlight>
              <a:srgbClr val="000080"/>
            </a:highlight>
          </a:endParaRPr>
        </a:p>
      </dsp:txBody>
      <dsp:txXfrm>
        <a:off x="2199208" y="2791924"/>
        <a:ext cx="1536247" cy="898584"/>
      </dsp:txXfrm>
    </dsp:sp>
    <dsp:sp modelId="{4217671D-823C-4C69-A2A0-007ED2A49454}">
      <dsp:nvSpPr>
        <dsp:cNvPr id="0" name=""/>
        <dsp:cNvSpPr/>
      </dsp:nvSpPr>
      <dsp:spPr>
        <a:xfrm>
          <a:off x="3248205" y="2026070"/>
          <a:ext cx="212872" cy="2128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8C2DC5-4DF9-40F6-A389-6F58BB5CF329}">
      <dsp:nvSpPr>
        <dsp:cNvPr id="0" name=""/>
        <dsp:cNvSpPr/>
      </dsp:nvSpPr>
      <dsp:spPr>
        <a:xfrm>
          <a:off x="2872083" y="2115782"/>
          <a:ext cx="1946694" cy="1581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797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>
              <a:highlight>
                <a:srgbClr val="000080"/>
              </a:highlight>
            </a:rPr>
            <a:t>Safety and Security Needs</a:t>
          </a:r>
          <a:endParaRPr lang="en-IN" sz="1400" kern="1200" dirty="0">
            <a:highlight>
              <a:srgbClr val="000080"/>
            </a:highlight>
          </a:endParaRPr>
        </a:p>
      </dsp:txBody>
      <dsp:txXfrm>
        <a:off x="2872083" y="2115782"/>
        <a:ext cx="1946694" cy="1581945"/>
      </dsp:txXfrm>
    </dsp:sp>
    <dsp:sp modelId="{C5B7A099-A8B3-433F-8B70-F625B8AF5375}">
      <dsp:nvSpPr>
        <dsp:cNvPr id="0" name=""/>
        <dsp:cNvSpPr/>
      </dsp:nvSpPr>
      <dsp:spPr>
        <a:xfrm>
          <a:off x="4194304" y="1462106"/>
          <a:ext cx="283829" cy="28382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E10F41-4B0F-420A-8E5B-DC43A2774049}">
      <dsp:nvSpPr>
        <dsp:cNvPr id="0" name=""/>
        <dsp:cNvSpPr/>
      </dsp:nvSpPr>
      <dsp:spPr>
        <a:xfrm>
          <a:off x="3775172" y="1581579"/>
          <a:ext cx="2263325" cy="2121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396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>
              <a:highlight>
                <a:srgbClr val="000080"/>
              </a:highlight>
            </a:rPr>
            <a:t>Social Needs</a:t>
          </a:r>
          <a:endParaRPr lang="en-IN" sz="1400" kern="1200" dirty="0">
            <a:highlight>
              <a:srgbClr val="000080"/>
            </a:highlight>
          </a:endParaRPr>
        </a:p>
      </dsp:txBody>
      <dsp:txXfrm>
        <a:off x="3775172" y="1581579"/>
        <a:ext cx="2263325" cy="2121867"/>
      </dsp:txXfrm>
    </dsp:sp>
    <dsp:sp modelId="{1FF9C769-A615-4F11-AE77-67CB90342D9C}">
      <dsp:nvSpPr>
        <dsp:cNvPr id="0" name=""/>
        <dsp:cNvSpPr/>
      </dsp:nvSpPr>
      <dsp:spPr>
        <a:xfrm>
          <a:off x="5294144" y="1021579"/>
          <a:ext cx="366613" cy="36661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FE2592-F397-4A21-A3F9-637E2D381E74}">
      <dsp:nvSpPr>
        <dsp:cNvPr id="0" name=""/>
        <dsp:cNvSpPr/>
      </dsp:nvSpPr>
      <dsp:spPr>
        <a:xfrm>
          <a:off x="4896055" y="1178131"/>
          <a:ext cx="2345415" cy="2529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261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>
              <a:highlight>
                <a:srgbClr val="000080"/>
              </a:highlight>
            </a:rPr>
            <a:t>Esteem Needs</a:t>
          </a:r>
          <a:endParaRPr lang="en-IN" sz="1400" kern="1200" dirty="0">
            <a:highlight>
              <a:srgbClr val="000080"/>
            </a:highlight>
          </a:endParaRPr>
        </a:p>
      </dsp:txBody>
      <dsp:txXfrm>
        <a:off x="4896055" y="1178131"/>
        <a:ext cx="2345415" cy="2529627"/>
      </dsp:txXfrm>
    </dsp:sp>
    <dsp:sp modelId="{0041F6C9-D58B-4368-B953-E924C831CBC9}">
      <dsp:nvSpPr>
        <dsp:cNvPr id="0" name=""/>
        <dsp:cNvSpPr/>
      </dsp:nvSpPr>
      <dsp:spPr>
        <a:xfrm>
          <a:off x="6426507" y="727401"/>
          <a:ext cx="467136" cy="4671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4064FB-E606-4A11-AE86-068FABDF6417}">
      <dsp:nvSpPr>
        <dsp:cNvPr id="0" name=""/>
        <dsp:cNvSpPr/>
      </dsp:nvSpPr>
      <dsp:spPr>
        <a:xfrm>
          <a:off x="6078679" y="931579"/>
          <a:ext cx="2345415" cy="2778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526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400" kern="1200">
              <a:highlight>
                <a:srgbClr val="000080"/>
              </a:highlight>
            </a:rPr>
            <a:t>Self Actualisation Needs</a:t>
          </a:r>
          <a:endParaRPr lang="en-IN" sz="1400" kern="1200" dirty="0">
            <a:highlight>
              <a:srgbClr val="000080"/>
            </a:highlight>
          </a:endParaRPr>
        </a:p>
      </dsp:txBody>
      <dsp:txXfrm>
        <a:off x="6078679" y="931579"/>
        <a:ext cx="2345415" cy="2778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845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300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2885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764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3537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388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0868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4600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425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94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764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036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095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85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005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387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391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95E7B-0846-4506-BE35-9D979A19F795}" type="datetimeFigureOut">
              <a:rPr lang="en-IN" smtClean="0"/>
              <a:t>20-01-2022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4709D-84FB-4C3E-BE6E-613DEA5051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2565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F006-D986-4F52-943F-4E32453930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Personal selling &amp; Salesmanship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94A1FD-BF4C-404E-BDB0-15D576AF3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602037"/>
            <a:ext cx="9001462" cy="2683949"/>
          </a:xfrm>
        </p:spPr>
        <p:txBody>
          <a:bodyPr>
            <a:normAutofit/>
          </a:bodyPr>
          <a:lstStyle/>
          <a:p>
            <a:r>
              <a:rPr lang="en-IN" sz="4000" dirty="0"/>
              <a:t>Motivation</a:t>
            </a:r>
          </a:p>
          <a:p>
            <a:r>
              <a:rPr lang="en-IN" sz="4000" dirty="0"/>
              <a:t>By: </a:t>
            </a:r>
            <a:r>
              <a:rPr lang="en-IN" sz="4000" dirty="0" err="1"/>
              <a:t>Samridhi</a:t>
            </a:r>
            <a:r>
              <a:rPr lang="en-IN" sz="4000" dirty="0"/>
              <a:t> Dutta</a:t>
            </a:r>
          </a:p>
          <a:p>
            <a:r>
              <a:rPr lang="en-IN" sz="4000" dirty="0"/>
              <a:t>BCP/16/215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773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E2A7D-65D6-4950-804B-37D5F352F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Concept of Motivation</a:t>
            </a:r>
          </a:p>
        </p:txBody>
      </p:sp>
    </p:spTree>
    <p:extLst>
      <p:ext uri="{BB962C8B-B14F-4D97-AF65-F5344CB8AC3E}">
        <p14:creationId xmlns:p14="http://schemas.microsoft.com/office/powerpoint/2010/main" val="272229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B996A54-0CDD-4A46-B3D2-02F43219A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BBAB22-7E69-4A69-AEB8-85C0ECB67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1122001"/>
            <a:ext cx="3040685" cy="4613999"/>
          </a:xfrm>
        </p:spPr>
        <p:txBody>
          <a:bodyPr anchor="ctr">
            <a:normAutofit/>
          </a:bodyPr>
          <a:lstStyle/>
          <a:p>
            <a:pPr algn="l"/>
            <a:r>
              <a:rPr lang="en-IN" sz="2400">
                <a:solidFill>
                  <a:srgbClr val="FFFFFF"/>
                </a:solidFill>
              </a:rPr>
              <a:t>Motivation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6F0BB8C-8C08-44AD-9EBB-B43BE66A5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129" y="0"/>
            <a:ext cx="812987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987D56-2188-422E-A34F-CE75B8BD3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1641" y="1122001"/>
            <a:ext cx="6566564" cy="4761274"/>
          </a:xfrm>
        </p:spPr>
        <p:txBody>
          <a:bodyPr anchor="ctr">
            <a:normAutofit fontScale="92500" lnSpcReduction="10000"/>
          </a:bodyPr>
          <a:lstStyle/>
          <a:p>
            <a:r>
              <a:rPr lang="en-IN" sz="1600" dirty="0"/>
              <a:t>Derived from the word ‘motive’ which means desire for something</a:t>
            </a:r>
          </a:p>
          <a:p>
            <a:r>
              <a:rPr lang="en-IN" sz="1600" dirty="0"/>
              <a:t>Motive is a force that compels a person to act in a certain manner. It reflects needs and wants.</a:t>
            </a:r>
          </a:p>
          <a:p>
            <a:r>
              <a:rPr lang="en-IN" sz="1600" dirty="0"/>
              <a:t>Motivation is defined as a study of why consumers have the attitudes they do and why they act as they do, why they buy as what they buy. It may be considered a driving force or a necessity, which makes people act or move towards certain goals.</a:t>
            </a:r>
          </a:p>
          <a:p>
            <a:r>
              <a:rPr lang="en-IN" sz="1600" dirty="0"/>
              <a:t>According to William Scott, “motivation means the process of stimulating people to action to accomplish desired goals”</a:t>
            </a:r>
          </a:p>
          <a:p>
            <a:r>
              <a:rPr lang="en-IN" sz="1600" dirty="0"/>
              <a:t>According to Spiro, Stanton and Rich (2007), motivation is defined as:</a:t>
            </a:r>
          </a:p>
          <a:p>
            <a:pPr marL="0" indent="0">
              <a:buNone/>
            </a:pPr>
            <a:r>
              <a:rPr lang="en-IN" sz="1600" dirty="0"/>
              <a:t> </a:t>
            </a:r>
            <a:r>
              <a:rPr lang="en-IN" sz="1600" i="1" dirty="0"/>
              <a:t>A motive or a desire or an urge for which an individual seeks satisfaction through consumption, and it becomes a buying motive when the individual seeks satisfaction through the purchase of something.</a:t>
            </a:r>
          </a:p>
          <a:p>
            <a:r>
              <a:rPr lang="en-IN" sz="1600" dirty="0"/>
              <a:t>Motivation is the result of interaction between human needs and incentives offered to satisfy these needs.</a:t>
            </a:r>
          </a:p>
        </p:txBody>
      </p:sp>
    </p:spTree>
    <p:extLst>
      <p:ext uri="{BB962C8B-B14F-4D97-AF65-F5344CB8AC3E}">
        <p14:creationId xmlns:p14="http://schemas.microsoft.com/office/powerpoint/2010/main" val="178238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DE0D6BE-330A-422D-9BD9-1E18F73C6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2000">
                <a:schemeClr val="bg2">
                  <a:lumMod val="75000"/>
                  <a:alpha val="3000"/>
                </a:schemeClr>
              </a:gs>
              <a:gs pos="100000">
                <a:sysClr val="windowText" lastClr="000000">
                  <a:alpha val="70000"/>
                </a:sysClr>
              </a:gs>
            </a:gsLst>
            <a:path path="circle">
              <a:fillToRect l="50000" t="5000" r="50000" b="95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74FDA5-D214-4A86-9451-6F5EE9B3E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>
            <a:normAutofit/>
          </a:bodyPr>
          <a:lstStyle/>
          <a:p>
            <a:r>
              <a:rPr lang="en-IN" dirty="0"/>
              <a:t>Process of motivation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FB5C8CF-85C2-430B-B3CC-92963883C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293857"/>
              </p:ext>
            </p:extLst>
          </p:nvPr>
        </p:nvGraphicFramePr>
        <p:xfrm>
          <a:off x="914400" y="2095500"/>
          <a:ext cx="10353675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95064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F0FC7-812E-412A-9A75-9951B012A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Maslow’s Theory of Need Hierarchy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B33BB5-387E-41F2-9982-1180E6ED9C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613300"/>
              </p:ext>
            </p:extLst>
          </p:nvPr>
        </p:nvGraphicFramePr>
        <p:xfrm>
          <a:off x="914400" y="2095500"/>
          <a:ext cx="10353675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4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5B36D43-160A-4459-A18F-4471E79269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C17B38-9174-4965-BABA-C9C1C6F3D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604933"/>
          </a:xfrm>
          <a:prstGeom prst="rect">
            <a:avLst/>
          </a:prstGeom>
          <a:solidFill>
            <a:srgbClr val="262626"/>
          </a:solidFill>
          <a:ln w="38100" cap="sq">
            <a:noFill/>
            <a:miter lim="800000"/>
          </a:ln>
          <a:effectLst>
            <a:outerShdw blurRad="54991" dist="1778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EB7B1-C428-4026-9514-B37A3C2EE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886" y="1347216"/>
            <a:ext cx="3166532" cy="4163569"/>
          </a:xfrm>
        </p:spPr>
        <p:txBody>
          <a:bodyPr anchor="ctr">
            <a:normAutofit/>
          </a:bodyPr>
          <a:lstStyle/>
          <a:p>
            <a:pPr algn="r"/>
            <a:r>
              <a:rPr lang="en-IN" sz="2400">
                <a:solidFill>
                  <a:srgbClr val="FFFFFF"/>
                </a:solidFill>
              </a:rPr>
              <a:t>Nature of Motivation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865F92-5D70-4CFC-A515-E5AD0F55F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79171"/>
            <a:ext cx="0" cy="2699658"/>
          </a:xfrm>
          <a:prstGeom prst="line">
            <a:avLst/>
          </a:prstGeom>
          <a:ln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40959-FB71-4FF8-B7EF-B4A5302EE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4641" y="1347216"/>
            <a:ext cx="5900425" cy="4163569"/>
          </a:xfrm>
        </p:spPr>
        <p:txBody>
          <a:bodyPr anchor="ctr">
            <a:normAutofit/>
          </a:bodyPr>
          <a:lstStyle/>
          <a:p>
            <a:r>
              <a:rPr lang="en-IN" sz="1400">
                <a:solidFill>
                  <a:srgbClr val="FFFFFF"/>
                </a:solidFill>
              </a:rPr>
              <a:t>Dynamic nature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1400">
                <a:solidFill>
                  <a:srgbClr val="FFFFFF"/>
                </a:solidFill>
              </a:rPr>
              <a:t>Needs of a person keep on changing over time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1400">
                <a:solidFill>
                  <a:srgbClr val="FFFFFF"/>
                </a:solidFill>
              </a:rPr>
              <a:t>Different people require satisfaction of different need levels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1400">
                <a:solidFill>
                  <a:srgbClr val="FFFFFF"/>
                </a:solidFill>
              </a:rPr>
              <a:t>Motives differ from one country or culture to another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1400">
                <a:solidFill>
                  <a:srgbClr val="FFFFFF"/>
                </a:solidFill>
              </a:rPr>
              <a:t>Creative people may seek recognition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1400">
                <a:solidFill>
                  <a:srgbClr val="FFFFFF"/>
                </a:solidFill>
              </a:rPr>
              <a:t>Non-creative people may give preference to money</a:t>
            </a:r>
          </a:p>
        </p:txBody>
      </p:sp>
    </p:spTree>
    <p:extLst>
      <p:ext uri="{BB962C8B-B14F-4D97-AF65-F5344CB8AC3E}">
        <p14:creationId xmlns:p14="http://schemas.microsoft.com/office/powerpoint/2010/main" val="351867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290</TotalTime>
  <Words>267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Bookman Old Style</vt:lpstr>
      <vt:lpstr>Calibri</vt:lpstr>
      <vt:lpstr>Rockwell</vt:lpstr>
      <vt:lpstr>Wingdings</vt:lpstr>
      <vt:lpstr>Damask</vt:lpstr>
      <vt:lpstr>Personal selling &amp; Salesmanship</vt:lpstr>
      <vt:lpstr>Concept of Motivation</vt:lpstr>
      <vt:lpstr>Motivation</vt:lpstr>
      <vt:lpstr>Process of motivation</vt:lpstr>
      <vt:lpstr>Maslow’s Theory of Need Hierarchy</vt:lpstr>
      <vt:lpstr>Nature of Motivation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Buying Motives</dc:title>
  <dc:creator>kaurg</dc:creator>
  <cp:lastModifiedBy>ishleenkrekhi@ms.du.ac.in</cp:lastModifiedBy>
  <cp:revision>26</cp:revision>
  <dcterms:created xsi:type="dcterms:W3CDTF">2021-03-01T08:02:11Z</dcterms:created>
  <dcterms:modified xsi:type="dcterms:W3CDTF">2022-01-19T21:10:36Z</dcterms:modified>
</cp:coreProperties>
</file>