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1" r:id="rId4"/>
    <p:sldId id="263" r:id="rId5"/>
    <p:sldId id="264" r:id="rId6"/>
    <p:sldId id="266" r:id="rId7"/>
    <p:sldId id="265" r:id="rId8"/>
    <p:sldId id="268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4C7CA-8636-41E0-A7BE-CCCAEE4E617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DAF0596C-5FFF-44D6-B407-F026F318532E}">
      <dgm:prSet phldrT="[Text]"/>
      <dgm:spPr/>
      <dgm:t>
        <a:bodyPr/>
        <a:lstStyle/>
        <a:p>
          <a:r>
            <a:rPr lang="en-IN" dirty="0"/>
            <a:t>Need</a:t>
          </a:r>
        </a:p>
      </dgm:t>
    </dgm:pt>
    <dgm:pt modelId="{82C74097-FEC2-4CE9-B66A-EA58486C246E}" type="parTrans" cxnId="{A6410F48-0002-43DD-82B8-C69808756722}">
      <dgm:prSet/>
      <dgm:spPr/>
      <dgm:t>
        <a:bodyPr/>
        <a:lstStyle/>
        <a:p>
          <a:endParaRPr lang="en-IN"/>
        </a:p>
      </dgm:t>
    </dgm:pt>
    <dgm:pt modelId="{B20C8931-FA21-4A04-8656-4317F07CBD17}" type="sibTrans" cxnId="{A6410F48-0002-43DD-82B8-C69808756722}">
      <dgm:prSet/>
      <dgm:spPr/>
      <dgm:t>
        <a:bodyPr/>
        <a:lstStyle/>
        <a:p>
          <a:endParaRPr lang="en-IN"/>
        </a:p>
      </dgm:t>
    </dgm:pt>
    <dgm:pt modelId="{8CDF1809-7BD5-4102-AFE2-9B1429D5B44A}">
      <dgm:prSet phldrT="[Text]"/>
      <dgm:spPr/>
      <dgm:t>
        <a:bodyPr/>
        <a:lstStyle/>
        <a:p>
          <a:r>
            <a:rPr lang="en-IN" dirty="0"/>
            <a:t>Solution</a:t>
          </a:r>
        </a:p>
      </dgm:t>
    </dgm:pt>
    <dgm:pt modelId="{BCD880FE-BA4C-4A5E-A2CD-E41D5506AD08}" type="parTrans" cxnId="{FA4956C0-C75F-49F1-A842-FA27A01324FF}">
      <dgm:prSet/>
      <dgm:spPr/>
      <dgm:t>
        <a:bodyPr/>
        <a:lstStyle/>
        <a:p>
          <a:endParaRPr lang="en-IN"/>
        </a:p>
      </dgm:t>
    </dgm:pt>
    <dgm:pt modelId="{16C3069C-2F8A-4470-BA26-182B94B311AC}" type="sibTrans" cxnId="{FA4956C0-C75F-49F1-A842-FA27A01324FF}">
      <dgm:prSet/>
      <dgm:spPr/>
      <dgm:t>
        <a:bodyPr/>
        <a:lstStyle/>
        <a:p>
          <a:endParaRPr lang="en-IN"/>
        </a:p>
      </dgm:t>
    </dgm:pt>
    <dgm:pt modelId="{673F352D-DD31-45EA-B53B-EFFD91EBCA51}">
      <dgm:prSet phldrT="[Text]"/>
      <dgm:spPr/>
      <dgm:t>
        <a:bodyPr/>
        <a:lstStyle/>
        <a:p>
          <a:r>
            <a:rPr lang="en-IN" dirty="0"/>
            <a:t>Purchase</a:t>
          </a:r>
        </a:p>
      </dgm:t>
    </dgm:pt>
    <dgm:pt modelId="{F3D0F2C9-077B-43F4-A124-28E1E23822D6}" type="parTrans" cxnId="{D36D6DA3-C033-4944-BB46-4C1EE69E65BE}">
      <dgm:prSet/>
      <dgm:spPr/>
      <dgm:t>
        <a:bodyPr/>
        <a:lstStyle/>
        <a:p>
          <a:endParaRPr lang="en-IN"/>
        </a:p>
      </dgm:t>
    </dgm:pt>
    <dgm:pt modelId="{1E225130-367E-4E29-A960-671A5EE96122}" type="sibTrans" cxnId="{D36D6DA3-C033-4944-BB46-4C1EE69E65BE}">
      <dgm:prSet/>
      <dgm:spPr/>
      <dgm:t>
        <a:bodyPr/>
        <a:lstStyle/>
        <a:p>
          <a:endParaRPr lang="en-IN"/>
        </a:p>
      </dgm:t>
    </dgm:pt>
    <dgm:pt modelId="{282A629E-CC4C-4668-BC2A-6F4DCA83E67A}">
      <dgm:prSet/>
      <dgm:spPr/>
      <dgm:t>
        <a:bodyPr/>
        <a:lstStyle/>
        <a:p>
          <a:r>
            <a:rPr lang="en-IN" dirty="0"/>
            <a:t>Satisfaction</a:t>
          </a:r>
        </a:p>
      </dgm:t>
    </dgm:pt>
    <dgm:pt modelId="{1830228E-24D7-4E4B-8734-9223B7AD411B}" type="parTrans" cxnId="{14A76B6D-E23D-465E-A681-F21CE5F25734}">
      <dgm:prSet/>
      <dgm:spPr/>
      <dgm:t>
        <a:bodyPr/>
        <a:lstStyle/>
        <a:p>
          <a:endParaRPr lang="en-IN"/>
        </a:p>
      </dgm:t>
    </dgm:pt>
    <dgm:pt modelId="{F94DCD47-55F2-423D-88C7-2B479F8D3DDD}" type="sibTrans" cxnId="{14A76B6D-E23D-465E-A681-F21CE5F25734}">
      <dgm:prSet/>
      <dgm:spPr/>
      <dgm:t>
        <a:bodyPr/>
        <a:lstStyle/>
        <a:p>
          <a:endParaRPr lang="en-IN"/>
        </a:p>
      </dgm:t>
    </dgm:pt>
    <dgm:pt modelId="{4C5122E3-4388-4971-A10B-035FA75F5B27}" type="pres">
      <dgm:prSet presAssocID="{F7A4C7CA-8636-41E0-A7BE-CCCAEE4E617B}" presName="Name0" presStyleCnt="0">
        <dgm:presLayoutVars>
          <dgm:dir/>
          <dgm:resizeHandles val="exact"/>
        </dgm:presLayoutVars>
      </dgm:prSet>
      <dgm:spPr/>
    </dgm:pt>
    <dgm:pt modelId="{B17670EE-223A-4CC3-B838-48F3226E3045}" type="pres">
      <dgm:prSet presAssocID="{DAF0596C-5FFF-44D6-B407-F026F318532E}" presName="composite" presStyleCnt="0"/>
      <dgm:spPr/>
    </dgm:pt>
    <dgm:pt modelId="{5484AEE4-44DA-4868-8958-58BC9580F986}" type="pres">
      <dgm:prSet presAssocID="{DAF0596C-5FFF-44D6-B407-F026F318532E}" presName="bgChev" presStyleLbl="node1" presStyleIdx="0" presStyleCnt="4"/>
      <dgm:spPr/>
    </dgm:pt>
    <dgm:pt modelId="{DAF8B157-EECE-4512-B18A-B688E732ADA0}" type="pres">
      <dgm:prSet presAssocID="{DAF0596C-5FFF-44D6-B407-F026F318532E}" presName="txNode" presStyleLbl="fgAcc1" presStyleIdx="0" presStyleCnt="4">
        <dgm:presLayoutVars>
          <dgm:bulletEnabled val="1"/>
        </dgm:presLayoutVars>
      </dgm:prSet>
      <dgm:spPr/>
    </dgm:pt>
    <dgm:pt modelId="{FF4C2646-351B-4C52-B2F8-09E808E4A01B}" type="pres">
      <dgm:prSet presAssocID="{B20C8931-FA21-4A04-8656-4317F07CBD17}" presName="compositeSpace" presStyleCnt="0"/>
      <dgm:spPr/>
    </dgm:pt>
    <dgm:pt modelId="{6B017D3B-416A-48AF-AA6D-B6D5A6657452}" type="pres">
      <dgm:prSet presAssocID="{8CDF1809-7BD5-4102-AFE2-9B1429D5B44A}" presName="composite" presStyleCnt="0"/>
      <dgm:spPr/>
    </dgm:pt>
    <dgm:pt modelId="{D9EA74AF-0DB6-4F8A-9000-3AC420A98A9C}" type="pres">
      <dgm:prSet presAssocID="{8CDF1809-7BD5-4102-AFE2-9B1429D5B44A}" presName="bgChev" presStyleLbl="node1" presStyleIdx="1" presStyleCnt="4"/>
      <dgm:spPr/>
    </dgm:pt>
    <dgm:pt modelId="{8FCD3F0F-4C64-4FA2-95D2-0F80EC44A5DC}" type="pres">
      <dgm:prSet presAssocID="{8CDF1809-7BD5-4102-AFE2-9B1429D5B44A}" presName="txNode" presStyleLbl="fgAcc1" presStyleIdx="1" presStyleCnt="4">
        <dgm:presLayoutVars>
          <dgm:bulletEnabled val="1"/>
        </dgm:presLayoutVars>
      </dgm:prSet>
      <dgm:spPr/>
    </dgm:pt>
    <dgm:pt modelId="{6C1D0510-1CE0-4C26-95DB-29F20338C9B1}" type="pres">
      <dgm:prSet presAssocID="{16C3069C-2F8A-4470-BA26-182B94B311AC}" presName="compositeSpace" presStyleCnt="0"/>
      <dgm:spPr/>
    </dgm:pt>
    <dgm:pt modelId="{7A08676F-17F5-4ED6-8975-8678750041D4}" type="pres">
      <dgm:prSet presAssocID="{673F352D-DD31-45EA-B53B-EFFD91EBCA51}" presName="composite" presStyleCnt="0"/>
      <dgm:spPr/>
    </dgm:pt>
    <dgm:pt modelId="{51B5C567-479A-4E97-BB75-6EB764C96CD6}" type="pres">
      <dgm:prSet presAssocID="{673F352D-DD31-45EA-B53B-EFFD91EBCA51}" presName="bgChev" presStyleLbl="node1" presStyleIdx="2" presStyleCnt="4"/>
      <dgm:spPr/>
    </dgm:pt>
    <dgm:pt modelId="{C2709DFA-EDDC-4949-950A-66B21E9A9B43}" type="pres">
      <dgm:prSet presAssocID="{673F352D-DD31-45EA-B53B-EFFD91EBCA51}" presName="txNode" presStyleLbl="fgAcc1" presStyleIdx="2" presStyleCnt="4">
        <dgm:presLayoutVars>
          <dgm:bulletEnabled val="1"/>
        </dgm:presLayoutVars>
      </dgm:prSet>
      <dgm:spPr/>
    </dgm:pt>
    <dgm:pt modelId="{4C4F39EE-4B07-48E8-B119-DC7016054046}" type="pres">
      <dgm:prSet presAssocID="{1E225130-367E-4E29-A960-671A5EE96122}" presName="compositeSpace" presStyleCnt="0"/>
      <dgm:spPr/>
    </dgm:pt>
    <dgm:pt modelId="{5E7E844F-C18A-460F-AD6A-83D89D408DB6}" type="pres">
      <dgm:prSet presAssocID="{282A629E-CC4C-4668-BC2A-6F4DCA83E67A}" presName="composite" presStyleCnt="0"/>
      <dgm:spPr/>
    </dgm:pt>
    <dgm:pt modelId="{FECB4C50-0B6D-4C41-B6E5-42F13CE6E8B6}" type="pres">
      <dgm:prSet presAssocID="{282A629E-CC4C-4668-BC2A-6F4DCA83E67A}" presName="bgChev" presStyleLbl="node1" presStyleIdx="3" presStyleCnt="4"/>
      <dgm:spPr/>
    </dgm:pt>
    <dgm:pt modelId="{5FC0E79C-FDC5-4898-A587-A4A79BD99B17}" type="pres">
      <dgm:prSet presAssocID="{282A629E-CC4C-4668-BC2A-6F4DCA83E67A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894DD818-D070-4C0F-9FB8-B6B23A298ACC}" type="presOf" srcId="{673F352D-DD31-45EA-B53B-EFFD91EBCA51}" destId="{C2709DFA-EDDC-4949-950A-66B21E9A9B43}" srcOrd="0" destOrd="0" presId="urn:microsoft.com/office/officeart/2005/8/layout/chevronAccent+Icon"/>
    <dgm:cxn modelId="{A6410F48-0002-43DD-82B8-C69808756722}" srcId="{F7A4C7CA-8636-41E0-A7BE-CCCAEE4E617B}" destId="{DAF0596C-5FFF-44D6-B407-F026F318532E}" srcOrd="0" destOrd="0" parTransId="{82C74097-FEC2-4CE9-B66A-EA58486C246E}" sibTransId="{B20C8931-FA21-4A04-8656-4317F07CBD17}"/>
    <dgm:cxn modelId="{E4976B68-0117-4A00-8D13-886B356DF74B}" type="presOf" srcId="{F7A4C7CA-8636-41E0-A7BE-CCCAEE4E617B}" destId="{4C5122E3-4388-4971-A10B-035FA75F5B27}" srcOrd="0" destOrd="0" presId="urn:microsoft.com/office/officeart/2005/8/layout/chevronAccent+Icon"/>
    <dgm:cxn modelId="{14A76B6D-E23D-465E-A681-F21CE5F25734}" srcId="{F7A4C7CA-8636-41E0-A7BE-CCCAEE4E617B}" destId="{282A629E-CC4C-4668-BC2A-6F4DCA83E67A}" srcOrd="3" destOrd="0" parTransId="{1830228E-24D7-4E4B-8734-9223B7AD411B}" sibTransId="{F94DCD47-55F2-423D-88C7-2B479F8D3DDD}"/>
    <dgm:cxn modelId="{D687F786-3B59-47F5-B9EB-756ACB977D94}" type="presOf" srcId="{282A629E-CC4C-4668-BC2A-6F4DCA83E67A}" destId="{5FC0E79C-FDC5-4898-A587-A4A79BD99B17}" srcOrd="0" destOrd="0" presId="urn:microsoft.com/office/officeart/2005/8/layout/chevronAccent+Icon"/>
    <dgm:cxn modelId="{E8DD63A1-570E-4F55-9CA6-516E4BC982B1}" type="presOf" srcId="{8CDF1809-7BD5-4102-AFE2-9B1429D5B44A}" destId="{8FCD3F0F-4C64-4FA2-95D2-0F80EC44A5DC}" srcOrd="0" destOrd="0" presId="urn:microsoft.com/office/officeart/2005/8/layout/chevronAccent+Icon"/>
    <dgm:cxn modelId="{559C9AA2-31FB-4807-8B7C-6A598972B683}" type="presOf" srcId="{DAF0596C-5FFF-44D6-B407-F026F318532E}" destId="{DAF8B157-EECE-4512-B18A-B688E732ADA0}" srcOrd="0" destOrd="0" presId="urn:microsoft.com/office/officeart/2005/8/layout/chevronAccent+Icon"/>
    <dgm:cxn modelId="{D36D6DA3-C033-4944-BB46-4C1EE69E65BE}" srcId="{F7A4C7CA-8636-41E0-A7BE-CCCAEE4E617B}" destId="{673F352D-DD31-45EA-B53B-EFFD91EBCA51}" srcOrd="2" destOrd="0" parTransId="{F3D0F2C9-077B-43F4-A124-28E1E23822D6}" sibTransId="{1E225130-367E-4E29-A960-671A5EE96122}"/>
    <dgm:cxn modelId="{FA4956C0-C75F-49F1-A842-FA27A01324FF}" srcId="{F7A4C7CA-8636-41E0-A7BE-CCCAEE4E617B}" destId="{8CDF1809-7BD5-4102-AFE2-9B1429D5B44A}" srcOrd="1" destOrd="0" parTransId="{BCD880FE-BA4C-4A5E-A2CD-E41D5506AD08}" sibTransId="{16C3069C-2F8A-4470-BA26-182B94B311AC}"/>
    <dgm:cxn modelId="{1EA0B717-984A-44A0-9922-3E8968C8B3A4}" type="presParOf" srcId="{4C5122E3-4388-4971-A10B-035FA75F5B27}" destId="{B17670EE-223A-4CC3-B838-48F3226E3045}" srcOrd="0" destOrd="0" presId="urn:microsoft.com/office/officeart/2005/8/layout/chevronAccent+Icon"/>
    <dgm:cxn modelId="{311E05A8-8E97-4A80-8E44-51F05A446486}" type="presParOf" srcId="{B17670EE-223A-4CC3-B838-48F3226E3045}" destId="{5484AEE4-44DA-4868-8958-58BC9580F986}" srcOrd="0" destOrd="0" presId="urn:microsoft.com/office/officeart/2005/8/layout/chevronAccent+Icon"/>
    <dgm:cxn modelId="{26208BA8-A9E4-4729-A6AE-7B3843766FDF}" type="presParOf" srcId="{B17670EE-223A-4CC3-B838-48F3226E3045}" destId="{DAF8B157-EECE-4512-B18A-B688E732ADA0}" srcOrd="1" destOrd="0" presId="urn:microsoft.com/office/officeart/2005/8/layout/chevronAccent+Icon"/>
    <dgm:cxn modelId="{BF6CC9AA-45FD-4199-9465-DA4A8224BF01}" type="presParOf" srcId="{4C5122E3-4388-4971-A10B-035FA75F5B27}" destId="{FF4C2646-351B-4C52-B2F8-09E808E4A01B}" srcOrd="1" destOrd="0" presId="urn:microsoft.com/office/officeart/2005/8/layout/chevronAccent+Icon"/>
    <dgm:cxn modelId="{092A0DCC-D8FC-4E15-8137-17A79509DAA5}" type="presParOf" srcId="{4C5122E3-4388-4971-A10B-035FA75F5B27}" destId="{6B017D3B-416A-48AF-AA6D-B6D5A6657452}" srcOrd="2" destOrd="0" presId="urn:microsoft.com/office/officeart/2005/8/layout/chevronAccent+Icon"/>
    <dgm:cxn modelId="{3CFB7CDE-A6AB-4778-979C-F3B538F218E4}" type="presParOf" srcId="{6B017D3B-416A-48AF-AA6D-B6D5A6657452}" destId="{D9EA74AF-0DB6-4F8A-9000-3AC420A98A9C}" srcOrd="0" destOrd="0" presId="urn:microsoft.com/office/officeart/2005/8/layout/chevronAccent+Icon"/>
    <dgm:cxn modelId="{FE0153B3-68B8-4F3D-A74E-C60E1506D684}" type="presParOf" srcId="{6B017D3B-416A-48AF-AA6D-B6D5A6657452}" destId="{8FCD3F0F-4C64-4FA2-95D2-0F80EC44A5DC}" srcOrd="1" destOrd="0" presId="urn:microsoft.com/office/officeart/2005/8/layout/chevronAccent+Icon"/>
    <dgm:cxn modelId="{35D69204-85CD-4BC7-86C4-1CCA93331AE9}" type="presParOf" srcId="{4C5122E3-4388-4971-A10B-035FA75F5B27}" destId="{6C1D0510-1CE0-4C26-95DB-29F20338C9B1}" srcOrd="3" destOrd="0" presId="urn:microsoft.com/office/officeart/2005/8/layout/chevronAccent+Icon"/>
    <dgm:cxn modelId="{501E0DFC-7634-486C-AD6D-4708DBF6B85E}" type="presParOf" srcId="{4C5122E3-4388-4971-A10B-035FA75F5B27}" destId="{7A08676F-17F5-4ED6-8975-8678750041D4}" srcOrd="4" destOrd="0" presId="urn:microsoft.com/office/officeart/2005/8/layout/chevronAccent+Icon"/>
    <dgm:cxn modelId="{4E059E79-8A2F-4171-843B-78E4858DC419}" type="presParOf" srcId="{7A08676F-17F5-4ED6-8975-8678750041D4}" destId="{51B5C567-479A-4E97-BB75-6EB764C96CD6}" srcOrd="0" destOrd="0" presId="urn:microsoft.com/office/officeart/2005/8/layout/chevronAccent+Icon"/>
    <dgm:cxn modelId="{6190F7D7-658E-4027-8167-595ADB9F3A35}" type="presParOf" srcId="{7A08676F-17F5-4ED6-8975-8678750041D4}" destId="{C2709DFA-EDDC-4949-950A-66B21E9A9B43}" srcOrd="1" destOrd="0" presId="urn:microsoft.com/office/officeart/2005/8/layout/chevronAccent+Icon"/>
    <dgm:cxn modelId="{424F5FA0-F717-4A5F-B89E-17FDA59FDFA0}" type="presParOf" srcId="{4C5122E3-4388-4971-A10B-035FA75F5B27}" destId="{4C4F39EE-4B07-48E8-B119-DC7016054046}" srcOrd="5" destOrd="0" presId="urn:microsoft.com/office/officeart/2005/8/layout/chevronAccent+Icon"/>
    <dgm:cxn modelId="{B01E275C-F9D4-4E90-BB8A-2C5B81F8BAFE}" type="presParOf" srcId="{4C5122E3-4388-4971-A10B-035FA75F5B27}" destId="{5E7E844F-C18A-460F-AD6A-83D89D408DB6}" srcOrd="6" destOrd="0" presId="urn:microsoft.com/office/officeart/2005/8/layout/chevronAccent+Icon"/>
    <dgm:cxn modelId="{E17367C9-C38E-4B9F-9EC5-1AE082B12840}" type="presParOf" srcId="{5E7E844F-C18A-460F-AD6A-83D89D408DB6}" destId="{FECB4C50-0B6D-4C41-B6E5-42F13CE6E8B6}" srcOrd="0" destOrd="0" presId="urn:microsoft.com/office/officeart/2005/8/layout/chevronAccent+Icon"/>
    <dgm:cxn modelId="{984A9984-9A06-4B5C-A312-FFAF6DC5DE76}" type="presParOf" srcId="{5E7E844F-C18A-460F-AD6A-83D89D408DB6}" destId="{5FC0E79C-FDC5-4898-A587-A4A79BD99B1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458C9-168C-4E94-8DEC-8D3CCFF64A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2EE28A78-FCE7-4F44-998B-008D800A66ED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Events that occur in the buyer’s mind during the process (buyer’s perspective)</a:t>
          </a:r>
          <a:endParaRPr lang="en-US" dirty="0"/>
        </a:p>
      </dgm:t>
    </dgm:pt>
    <dgm:pt modelId="{CEAD49CC-B3FE-4DEC-B452-E2C5D94A9644}" type="parTrans" cxnId="{1A2689F0-C1E2-4BC8-9600-DE3F485A14D9}">
      <dgm:prSet/>
      <dgm:spPr/>
      <dgm:t>
        <a:bodyPr/>
        <a:lstStyle/>
        <a:p>
          <a:endParaRPr lang="en-US"/>
        </a:p>
      </dgm:t>
    </dgm:pt>
    <dgm:pt modelId="{D875C6BD-3AE8-4409-8E83-9C9E0B9B5D8B}" type="sibTrans" cxnId="{1A2689F0-C1E2-4BC8-9600-DE3F485A14D9}">
      <dgm:prSet/>
      <dgm:spPr/>
      <dgm:t>
        <a:bodyPr/>
        <a:lstStyle/>
        <a:p>
          <a:endParaRPr lang="en-US"/>
        </a:p>
      </dgm:t>
    </dgm:pt>
    <dgm:pt modelId="{490AC674-D4CF-48F2-8FB9-6EBBE0067882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Internal factors influencing the prospect</a:t>
          </a:r>
          <a:endParaRPr lang="en-US"/>
        </a:p>
      </dgm:t>
    </dgm:pt>
    <dgm:pt modelId="{7D353AEA-EE6E-4732-9D9F-A36D43A077B7}" type="parTrans" cxnId="{2F335B0A-3B6F-4069-BDB9-05B52249ACB2}">
      <dgm:prSet/>
      <dgm:spPr/>
      <dgm:t>
        <a:bodyPr/>
        <a:lstStyle/>
        <a:p>
          <a:endParaRPr lang="en-US"/>
        </a:p>
      </dgm:t>
    </dgm:pt>
    <dgm:pt modelId="{005A3FF0-F7C7-4B96-A74D-C301D76A4243}" type="sibTrans" cxnId="{2F335B0A-3B6F-4069-BDB9-05B52249ACB2}">
      <dgm:prSet/>
      <dgm:spPr/>
      <dgm:t>
        <a:bodyPr/>
        <a:lstStyle/>
        <a:p>
          <a:endParaRPr lang="en-US"/>
        </a:p>
      </dgm:t>
    </dgm:pt>
    <dgm:pt modelId="{F9630C2D-8806-472B-B354-30DF6A66DEB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The salesperson’s job is to assist the buyer in finding the most appropriate solution to his problem</a:t>
          </a:r>
          <a:endParaRPr lang="en-US"/>
        </a:p>
      </dgm:t>
    </dgm:pt>
    <dgm:pt modelId="{CDD5A863-7001-4170-AC60-0B4FA07E30E3}" type="parTrans" cxnId="{67BAEB27-3F10-4A6E-9743-51F77078F91C}">
      <dgm:prSet/>
      <dgm:spPr/>
      <dgm:t>
        <a:bodyPr/>
        <a:lstStyle/>
        <a:p>
          <a:endParaRPr lang="en-US"/>
        </a:p>
      </dgm:t>
    </dgm:pt>
    <dgm:pt modelId="{1A165955-D12A-4F65-B5C2-C106E6BA6B34}" type="sibTrans" cxnId="{67BAEB27-3F10-4A6E-9743-51F77078F91C}">
      <dgm:prSet/>
      <dgm:spPr/>
      <dgm:t>
        <a:bodyPr/>
        <a:lstStyle/>
        <a:p>
          <a:endParaRPr lang="en-US"/>
        </a:p>
      </dgm:t>
    </dgm:pt>
    <dgm:pt modelId="{313E8FBE-9579-4256-BB45-5D446D885D86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Buying Formula Theory also known as Problem Solving Approach</a:t>
          </a:r>
          <a:endParaRPr lang="en-US"/>
        </a:p>
      </dgm:t>
    </dgm:pt>
    <dgm:pt modelId="{36D63311-158E-4215-87AC-5F3FB34B5A6D}" type="parTrans" cxnId="{26EEA64C-A2BC-4E0D-BC31-8B448C987AAC}">
      <dgm:prSet/>
      <dgm:spPr/>
      <dgm:t>
        <a:bodyPr/>
        <a:lstStyle/>
        <a:p>
          <a:endParaRPr lang="en-US"/>
        </a:p>
      </dgm:t>
    </dgm:pt>
    <dgm:pt modelId="{9CBE05D0-E42C-491A-876F-A7952816B08F}" type="sibTrans" cxnId="{26EEA64C-A2BC-4E0D-BC31-8B448C987AAC}">
      <dgm:prSet/>
      <dgm:spPr/>
      <dgm:t>
        <a:bodyPr/>
        <a:lstStyle/>
        <a:p>
          <a:endParaRPr lang="en-US"/>
        </a:p>
      </dgm:t>
    </dgm:pt>
    <dgm:pt modelId="{09D01D4A-C174-4A31-B207-F3CAF8A20A3E}" type="pres">
      <dgm:prSet presAssocID="{66C458C9-168C-4E94-8DEC-8D3CCFF64AD4}" presName="root" presStyleCnt="0">
        <dgm:presLayoutVars>
          <dgm:dir/>
          <dgm:resizeHandles val="exact"/>
        </dgm:presLayoutVars>
      </dgm:prSet>
      <dgm:spPr/>
    </dgm:pt>
    <dgm:pt modelId="{6966E7CB-1369-4090-9791-AA3E4645E3EB}" type="pres">
      <dgm:prSet presAssocID="{2EE28A78-FCE7-4F44-998B-008D800A66ED}" presName="compNode" presStyleCnt="0"/>
      <dgm:spPr/>
    </dgm:pt>
    <dgm:pt modelId="{BDDE20EB-F6F8-494D-8B78-2375E652B3B3}" type="pres">
      <dgm:prSet presAssocID="{2EE28A78-FCE7-4F44-998B-008D800A66ED}" presName="bgRect" presStyleLbl="bgShp" presStyleIdx="0" presStyleCnt="4"/>
      <dgm:spPr/>
    </dgm:pt>
    <dgm:pt modelId="{277A193A-61E3-4D0E-BBDE-DD4CA5240746}" type="pres">
      <dgm:prSet presAssocID="{2EE28A78-FCE7-4F44-998B-008D800A66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AC4316D-A107-4B88-A3FA-AA02751E7021}" type="pres">
      <dgm:prSet presAssocID="{2EE28A78-FCE7-4F44-998B-008D800A66ED}" presName="spaceRect" presStyleCnt="0"/>
      <dgm:spPr/>
    </dgm:pt>
    <dgm:pt modelId="{A5B7D7B6-0C0F-4415-B406-C8C0D009BD6E}" type="pres">
      <dgm:prSet presAssocID="{2EE28A78-FCE7-4F44-998B-008D800A66ED}" presName="parTx" presStyleLbl="revTx" presStyleIdx="0" presStyleCnt="4">
        <dgm:presLayoutVars>
          <dgm:chMax val="0"/>
          <dgm:chPref val="0"/>
        </dgm:presLayoutVars>
      </dgm:prSet>
      <dgm:spPr/>
    </dgm:pt>
    <dgm:pt modelId="{D4D4CC9B-D986-4CFD-808C-4BE69E132906}" type="pres">
      <dgm:prSet presAssocID="{D875C6BD-3AE8-4409-8E83-9C9E0B9B5D8B}" presName="sibTrans" presStyleCnt="0"/>
      <dgm:spPr/>
    </dgm:pt>
    <dgm:pt modelId="{A4137D9E-3F39-4BEA-B861-15448E918D7F}" type="pres">
      <dgm:prSet presAssocID="{490AC674-D4CF-48F2-8FB9-6EBBE0067882}" presName="compNode" presStyleCnt="0"/>
      <dgm:spPr/>
    </dgm:pt>
    <dgm:pt modelId="{7BD485D1-756D-41FA-AC81-D1B51A854A82}" type="pres">
      <dgm:prSet presAssocID="{490AC674-D4CF-48F2-8FB9-6EBBE0067882}" presName="bgRect" presStyleLbl="bgShp" presStyleIdx="1" presStyleCnt="4"/>
      <dgm:spPr/>
    </dgm:pt>
    <dgm:pt modelId="{8317EDD0-E851-4E99-ABC0-8089C2857371}" type="pres">
      <dgm:prSet presAssocID="{490AC674-D4CF-48F2-8FB9-6EBBE00678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B3DB369-1DF2-46B3-9096-5F2B7F0FAEA6}" type="pres">
      <dgm:prSet presAssocID="{490AC674-D4CF-48F2-8FB9-6EBBE0067882}" presName="spaceRect" presStyleCnt="0"/>
      <dgm:spPr/>
    </dgm:pt>
    <dgm:pt modelId="{1279D866-A579-4F69-9922-3E2EBB1EA361}" type="pres">
      <dgm:prSet presAssocID="{490AC674-D4CF-48F2-8FB9-6EBBE0067882}" presName="parTx" presStyleLbl="revTx" presStyleIdx="1" presStyleCnt="4">
        <dgm:presLayoutVars>
          <dgm:chMax val="0"/>
          <dgm:chPref val="0"/>
        </dgm:presLayoutVars>
      </dgm:prSet>
      <dgm:spPr/>
    </dgm:pt>
    <dgm:pt modelId="{1FC929BE-796C-4A74-BC1E-4E190FC943F4}" type="pres">
      <dgm:prSet presAssocID="{005A3FF0-F7C7-4B96-A74D-C301D76A4243}" presName="sibTrans" presStyleCnt="0"/>
      <dgm:spPr/>
    </dgm:pt>
    <dgm:pt modelId="{F995C6FD-15FA-498E-BFEA-4C080C213500}" type="pres">
      <dgm:prSet presAssocID="{F9630C2D-8806-472B-B354-30DF6A66DEB6}" presName="compNode" presStyleCnt="0"/>
      <dgm:spPr/>
    </dgm:pt>
    <dgm:pt modelId="{F8A19AD7-7272-43E1-BF63-2D85741BA67B}" type="pres">
      <dgm:prSet presAssocID="{F9630C2D-8806-472B-B354-30DF6A66DEB6}" presName="bgRect" presStyleLbl="bgShp" presStyleIdx="2" presStyleCnt="4"/>
      <dgm:spPr/>
    </dgm:pt>
    <dgm:pt modelId="{03EF64D5-B3EC-4B35-8CD6-2C1952209073}" type="pres">
      <dgm:prSet presAssocID="{F9630C2D-8806-472B-B354-30DF6A66DE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4361596-6F9A-47C2-81EE-BE52572CE66F}" type="pres">
      <dgm:prSet presAssocID="{F9630C2D-8806-472B-B354-30DF6A66DEB6}" presName="spaceRect" presStyleCnt="0"/>
      <dgm:spPr/>
    </dgm:pt>
    <dgm:pt modelId="{9D08C40C-68C0-48B5-BFA5-C826327CB23E}" type="pres">
      <dgm:prSet presAssocID="{F9630C2D-8806-472B-B354-30DF6A66DEB6}" presName="parTx" presStyleLbl="revTx" presStyleIdx="2" presStyleCnt="4">
        <dgm:presLayoutVars>
          <dgm:chMax val="0"/>
          <dgm:chPref val="0"/>
        </dgm:presLayoutVars>
      </dgm:prSet>
      <dgm:spPr/>
    </dgm:pt>
    <dgm:pt modelId="{A6D515ED-66FD-4D96-BEE6-B7D7FA3FC534}" type="pres">
      <dgm:prSet presAssocID="{1A165955-D12A-4F65-B5C2-C106E6BA6B34}" presName="sibTrans" presStyleCnt="0"/>
      <dgm:spPr/>
    </dgm:pt>
    <dgm:pt modelId="{6976D098-88F2-4255-B220-027E587DF0FF}" type="pres">
      <dgm:prSet presAssocID="{313E8FBE-9579-4256-BB45-5D446D885D86}" presName="compNode" presStyleCnt="0"/>
      <dgm:spPr/>
    </dgm:pt>
    <dgm:pt modelId="{4F32F854-790F-4E1E-AC66-71379091EAEB}" type="pres">
      <dgm:prSet presAssocID="{313E8FBE-9579-4256-BB45-5D446D885D86}" presName="bgRect" presStyleLbl="bgShp" presStyleIdx="3" presStyleCnt="4"/>
      <dgm:spPr/>
    </dgm:pt>
    <dgm:pt modelId="{89AC1CBD-AE94-425C-A55C-0E8FFADE44AF}" type="pres">
      <dgm:prSet presAssocID="{313E8FBE-9579-4256-BB45-5D446D885D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ADFD6789-60B9-4CCB-BC5E-4B5F6595C48F}" type="pres">
      <dgm:prSet presAssocID="{313E8FBE-9579-4256-BB45-5D446D885D86}" presName="spaceRect" presStyleCnt="0"/>
      <dgm:spPr/>
    </dgm:pt>
    <dgm:pt modelId="{FF3EC941-D3B1-4D4D-B33B-F5C5D0BA8282}" type="pres">
      <dgm:prSet presAssocID="{313E8FBE-9579-4256-BB45-5D446D885D8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335B0A-3B6F-4069-BDB9-05B52249ACB2}" srcId="{66C458C9-168C-4E94-8DEC-8D3CCFF64AD4}" destId="{490AC674-D4CF-48F2-8FB9-6EBBE0067882}" srcOrd="1" destOrd="0" parTransId="{7D353AEA-EE6E-4732-9D9F-A36D43A077B7}" sibTransId="{005A3FF0-F7C7-4B96-A74D-C301D76A4243}"/>
    <dgm:cxn modelId="{67BAEB27-3F10-4A6E-9743-51F77078F91C}" srcId="{66C458C9-168C-4E94-8DEC-8D3CCFF64AD4}" destId="{F9630C2D-8806-472B-B354-30DF6A66DEB6}" srcOrd="2" destOrd="0" parTransId="{CDD5A863-7001-4170-AC60-0B4FA07E30E3}" sibTransId="{1A165955-D12A-4F65-B5C2-C106E6BA6B34}"/>
    <dgm:cxn modelId="{090FD84A-42B8-4B52-BBD2-B175107E7FCB}" type="presOf" srcId="{66C458C9-168C-4E94-8DEC-8D3CCFF64AD4}" destId="{09D01D4A-C174-4A31-B207-F3CAF8A20A3E}" srcOrd="0" destOrd="0" presId="urn:microsoft.com/office/officeart/2018/2/layout/IconVerticalSolidList"/>
    <dgm:cxn modelId="{26EEA64C-A2BC-4E0D-BC31-8B448C987AAC}" srcId="{66C458C9-168C-4E94-8DEC-8D3CCFF64AD4}" destId="{313E8FBE-9579-4256-BB45-5D446D885D86}" srcOrd="3" destOrd="0" parTransId="{36D63311-158E-4215-87AC-5F3FB34B5A6D}" sibTransId="{9CBE05D0-E42C-491A-876F-A7952816B08F}"/>
    <dgm:cxn modelId="{8A321178-5110-43E6-A5D9-08F238F534CE}" type="presOf" srcId="{2EE28A78-FCE7-4F44-998B-008D800A66ED}" destId="{A5B7D7B6-0C0F-4415-B406-C8C0D009BD6E}" srcOrd="0" destOrd="0" presId="urn:microsoft.com/office/officeart/2018/2/layout/IconVerticalSolidList"/>
    <dgm:cxn modelId="{991B289A-1750-4768-9FA7-72FB74438154}" type="presOf" srcId="{490AC674-D4CF-48F2-8FB9-6EBBE0067882}" destId="{1279D866-A579-4F69-9922-3E2EBB1EA361}" srcOrd="0" destOrd="0" presId="urn:microsoft.com/office/officeart/2018/2/layout/IconVerticalSolidList"/>
    <dgm:cxn modelId="{D5CCD3D6-93A2-4647-AE79-2D92B35D619C}" type="presOf" srcId="{313E8FBE-9579-4256-BB45-5D446D885D86}" destId="{FF3EC941-D3B1-4D4D-B33B-F5C5D0BA8282}" srcOrd="0" destOrd="0" presId="urn:microsoft.com/office/officeart/2018/2/layout/IconVerticalSolidList"/>
    <dgm:cxn modelId="{7E1C24F0-9041-48A8-8FE6-747B5B4FF5D8}" type="presOf" srcId="{F9630C2D-8806-472B-B354-30DF6A66DEB6}" destId="{9D08C40C-68C0-48B5-BFA5-C826327CB23E}" srcOrd="0" destOrd="0" presId="urn:microsoft.com/office/officeart/2018/2/layout/IconVerticalSolidList"/>
    <dgm:cxn modelId="{1A2689F0-C1E2-4BC8-9600-DE3F485A14D9}" srcId="{66C458C9-168C-4E94-8DEC-8D3CCFF64AD4}" destId="{2EE28A78-FCE7-4F44-998B-008D800A66ED}" srcOrd="0" destOrd="0" parTransId="{CEAD49CC-B3FE-4DEC-B452-E2C5D94A9644}" sibTransId="{D875C6BD-3AE8-4409-8E83-9C9E0B9B5D8B}"/>
    <dgm:cxn modelId="{7795891D-D74C-4438-83C6-FC6CAF541276}" type="presParOf" srcId="{09D01D4A-C174-4A31-B207-F3CAF8A20A3E}" destId="{6966E7CB-1369-4090-9791-AA3E4645E3EB}" srcOrd="0" destOrd="0" presId="urn:microsoft.com/office/officeart/2018/2/layout/IconVerticalSolidList"/>
    <dgm:cxn modelId="{C2747C81-EBF5-4F10-8A1C-4B3458281A2C}" type="presParOf" srcId="{6966E7CB-1369-4090-9791-AA3E4645E3EB}" destId="{BDDE20EB-F6F8-494D-8B78-2375E652B3B3}" srcOrd="0" destOrd="0" presId="urn:microsoft.com/office/officeart/2018/2/layout/IconVerticalSolidList"/>
    <dgm:cxn modelId="{F1779936-23F0-4238-AB0A-962DD4D7CF00}" type="presParOf" srcId="{6966E7CB-1369-4090-9791-AA3E4645E3EB}" destId="{277A193A-61E3-4D0E-BBDE-DD4CA5240746}" srcOrd="1" destOrd="0" presId="urn:microsoft.com/office/officeart/2018/2/layout/IconVerticalSolidList"/>
    <dgm:cxn modelId="{67D6F0F1-C0A5-433F-9EC0-60DE008DBD2E}" type="presParOf" srcId="{6966E7CB-1369-4090-9791-AA3E4645E3EB}" destId="{BAC4316D-A107-4B88-A3FA-AA02751E7021}" srcOrd="2" destOrd="0" presId="urn:microsoft.com/office/officeart/2018/2/layout/IconVerticalSolidList"/>
    <dgm:cxn modelId="{87810A14-5E4A-4A33-BD28-FB63AD61E412}" type="presParOf" srcId="{6966E7CB-1369-4090-9791-AA3E4645E3EB}" destId="{A5B7D7B6-0C0F-4415-B406-C8C0D009BD6E}" srcOrd="3" destOrd="0" presId="urn:microsoft.com/office/officeart/2018/2/layout/IconVerticalSolidList"/>
    <dgm:cxn modelId="{41D490A0-57B6-4F85-83CD-2254192EF4C3}" type="presParOf" srcId="{09D01D4A-C174-4A31-B207-F3CAF8A20A3E}" destId="{D4D4CC9B-D986-4CFD-808C-4BE69E132906}" srcOrd="1" destOrd="0" presId="urn:microsoft.com/office/officeart/2018/2/layout/IconVerticalSolidList"/>
    <dgm:cxn modelId="{B75EB7F9-0FD9-4505-A64C-CA955BF1A68B}" type="presParOf" srcId="{09D01D4A-C174-4A31-B207-F3CAF8A20A3E}" destId="{A4137D9E-3F39-4BEA-B861-15448E918D7F}" srcOrd="2" destOrd="0" presId="urn:microsoft.com/office/officeart/2018/2/layout/IconVerticalSolidList"/>
    <dgm:cxn modelId="{B1A061CE-187C-45EE-A4EC-308AC54A3ED9}" type="presParOf" srcId="{A4137D9E-3F39-4BEA-B861-15448E918D7F}" destId="{7BD485D1-756D-41FA-AC81-D1B51A854A82}" srcOrd="0" destOrd="0" presId="urn:microsoft.com/office/officeart/2018/2/layout/IconVerticalSolidList"/>
    <dgm:cxn modelId="{683807F1-E21A-4350-BF72-4584509381A7}" type="presParOf" srcId="{A4137D9E-3F39-4BEA-B861-15448E918D7F}" destId="{8317EDD0-E851-4E99-ABC0-8089C2857371}" srcOrd="1" destOrd="0" presId="urn:microsoft.com/office/officeart/2018/2/layout/IconVerticalSolidList"/>
    <dgm:cxn modelId="{1F2C98B6-EB0D-4B48-94C1-E583D501725F}" type="presParOf" srcId="{A4137D9E-3F39-4BEA-B861-15448E918D7F}" destId="{0B3DB369-1DF2-46B3-9096-5F2B7F0FAEA6}" srcOrd="2" destOrd="0" presId="urn:microsoft.com/office/officeart/2018/2/layout/IconVerticalSolidList"/>
    <dgm:cxn modelId="{15DA389F-D28F-4DFB-A0F3-491BCDC5E22F}" type="presParOf" srcId="{A4137D9E-3F39-4BEA-B861-15448E918D7F}" destId="{1279D866-A579-4F69-9922-3E2EBB1EA361}" srcOrd="3" destOrd="0" presId="urn:microsoft.com/office/officeart/2018/2/layout/IconVerticalSolidList"/>
    <dgm:cxn modelId="{CD9A0465-59B2-474F-9A88-AAC9283B35AD}" type="presParOf" srcId="{09D01D4A-C174-4A31-B207-F3CAF8A20A3E}" destId="{1FC929BE-796C-4A74-BC1E-4E190FC943F4}" srcOrd="3" destOrd="0" presId="urn:microsoft.com/office/officeart/2018/2/layout/IconVerticalSolidList"/>
    <dgm:cxn modelId="{8A820462-452B-42FA-BFDB-E9FC6F435138}" type="presParOf" srcId="{09D01D4A-C174-4A31-B207-F3CAF8A20A3E}" destId="{F995C6FD-15FA-498E-BFEA-4C080C213500}" srcOrd="4" destOrd="0" presId="urn:microsoft.com/office/officeart/2018/2/layout/IconVerticalSolidList"/>
    <dgm:cxn modelId="{B28974DC-7BA9-49D7-8DF7-EF5870C3B796}" type="presParOf" srcId="{F995C6FD-15FA-498E-BFEA-4C080C213500}" destId="{F8A19AD7-7272-43E1-BF63-2D85741BA67B}" srcOrd="0" destOrd="0" presId="urn:microsoft.com/office/officeart/2018/2/layout/IconVerticalSolidList"/>
    <dgm:cxn modelId="{DE4A90F7-A2EA-4F4B-8858-55F030F7DBF2}" type="presParOf" srcId="{F995C6FD-15FA-498E-BFEA-4C080C213500}" destId="{03EF64D5-B3EC-4B35-8CD6-2C1952209073}" srcOrd="1" destOrd="0" presId="urn:microsoft.com/office/officeart/2018/2/layout/IconVerticalSolidList"/>
    <dgm:cxn modelId="{4D89A341-2F49-4C69-ADD8-B30186841569}" type="presParOf" srcId="{F995C6FD-15FA-498E-BFEA-4C080C213500}" destId="{74361596-6F9A-47C2-81EE-BE52572CE66F}" srcOrd="2" destOrd="0" presId="urn:microsoft.com/office/officeart/2018/2/layout/IconVerticalSolidList"/>
    <dgm:cxn modelId="{5D835A61-8627-46F7-99EA-416CBA4A1C1D}" type="presParOf" srcId="{F995C6FD-15FA-498E-BFEA-4C080C213500}" destId="{9D08C40C-68C0-48B5-BFA5-C826327CB23E}" srcOrd="3" destOrd="0" presId="urn:microsoft.com/office/officeart/2018/2/layout/IconVerticalSolidList"/>
    <dgm:cxn modelId="{583300F8-67D4-401D-9D13-436F0D47D53A}" type="presParOf" srcId="{09D01D4A-C174-4A31-B207-F3CAF8A20A3E}" destId="{A6D515ED-66FD-4D96-BEE6-B7D7FA3FC534}" srcOrd="5" destOrd="0" presId="urn:microsoft.com/office/officeart/2018/2/layout/IconVerticalSolidList"/>
    <dgm:cxn modelId="{76EBE20D-80BA-4AF3-9249-0F3FFFF98ABC}" type="presParOf" srcId="{09D01D4A-C174-4A31-B207-F3CAF8A20A3E}" destId="{6976D098-88F2-4255-B220-027E587DF0FF}" srcOrd="6" destOrd="0" presId="urn:microsoft.com/office/officeart/2018/2/layout/IconVerticalSolidList"/>
    <dgm:cxn modelId="{8EC37FD2-E1A7-4316-A84F-70F592BE622A}" type="presParOf" srcId="{6976D098-88F2-4255-B220-027E587DF0FF}" destId="{4F32F854-790F-4E1E-AC66-71379091EAEB}" srcOrd="0" destOrd="0" presId="urn:microsoft.com/office/officeart/2018/2/layout/IconVerticalSolidList"/>
    <dgm:cxn modelId="{72E52B80-AB45-4B33-B7BA-5CDB07FC0EAF}" type="presParOf" srcId="{6976D098-88F2-4255-B220-027E587DF0FF}" destId="{89AC1CBD-AE94-425C-A55C-0E8FFADE44AF}" srcOrd="1" destOrd="0" presId="urn:microsoft.com/office/officeart/2018/2/layout/IconVerticalSolidList"/>
    <dgm:cxn modelId="{7B977B0B-287A-4868-B8B2-5FE7509410D2}" type="presParOf" srcId="{6976D098-88F2-4255-B220-027E587DF0FF}" destId="{ADFD6789-60B9-4CCB-BC5E-4B5F6595C48F}" srcOrd="2" destOrd="0" presId="urn:microsoft.com/office/officeart/2018/2/layout/IconVerticalSolidList"/>
    <dgm:cxn modelId="{DCF4390E-183E-43F7-B590-168E4C80A7B2}" type="presParOf" srcId="{6976D098-88F2-4255-B220-027E587DF0FF}" destId="{FF3EC941-D3B1-4D4D-B33B-F5C5D0BA82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C66F1A-6AF5-4E29-A1BC-ABE343E9433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7B7993-220B-47D3-808F-A040F91C551D}">
      <dgm:prSet phldrT="[Text]"/>
      <dgm:spPr/>
      <dgm:t>
        <a:bodyPr/>
        <a:lstStyle/>
        <a:p>
          <a:r>
            <a:rPr lang="en-IN" dirty="0"/>
            <a:t>Problem or Need</a:t>
          </a:r>
        </a:p>
      </dgm:t>
    </dgm:pt>
    <dgm:pt modelId="{D1EF46BE-8A5E-4F49-A9CF-0B88715AC754}" type="parTrans" cxnId="{0C79082A-CD7E-4D3E-867B-A3E74C710DE7}">
      <dgm:prSet/>
      <dgm:spPr/>
      <dgm:t>
        <a:bodyPr/>
        <a:lstStyle/>
        <a:p>
          <a:endParaRPr lang="en-IN"/>
        </a:p>
      </dgm:t>
    </dgm:pt>
    <dgm:pt modelId="{2D51B1B3-0416-4237-94D8-862ED2085F87}" type="sibTrans" cxnId="{0C79082A-CD7E-4D3E-867B-A3E74C710DE7}">
      <dgm:prSet/>
      <dgm:spPr/>
      <dgm:t>
        <a:bodyPr/>
        <a:lstStyle/>
        <a:p>
          <a:endParaRPr lang="en-IN"/>
        </a:p>
      </dgm:t>
    </dgm:pt>
    <dgm:pt modelId="{EE639774-B11F-40AB-928C-DECA01E60EDB}">
      <dgm:prSet phldrT="[Text]"/>
      <dgm:spPr/>
      <dgm:t>
        <a:bodyPr/>
        <a:lstStyle/>
        <a:p>
          <a:r>
            <a:rPr lang="en-IN" dirty="0"/>
            <a:t>Solution (Product/Service)</a:t>
          </a:r>
        </a:p>
      </dgm:t>
    </dgm:pt>
    <dgm:pt modelId="{B3EA4D92-D12B-4B8A-9E3F-CA25C4B49974}" type="parTrans" cxnId="{686DBC2E-996A-40A1-9AB2-3E5E775DE1E2}">
      <dgm:prSet/>
      <dgm:spPr/>
      <dgm:t>
        <a:bodyPr/>
        <a:lstStyle/>
        <a:p>
          <a:endParaRPr lang="en-IN"/>
        </a:p>
      </dgm:t>
    </dgm:pt>
    <dgm:pt modelId="{5449DC0A-553B-4F9D-8BD9-08B6ACEF2245}" type="sibTrans" cxnId="{686DBC2E-996A-40A1-9AB2-3E5E775DE1E2}">
      <dgm:prSet/>
      <dgm:spPr/>
      <dgm:t>
        <a:bodyPr/>
        <a:lstStyle/>
        <a:p>
          <a:endParaRPr lang="en-IN"/>
        </a:p>
      </dgm:t>
    </dgm:pt>
    <dgm:pt modelId="{A4AF5400-4505-4470-9859-F52E73D5602B}">
      <dgm:prSet phldrT="[Text]"/>
      <dgm:spPr/>
      <dgm:t>
        <a:bodyPr/>
        <a:lstStyle/>
        <a:p>
          <a:r>
            <a:rPr lang="en-IN" dirty="0"/>
            <a:t>Purchase</a:t>
          </a:r>
        </a:p>
      </dgm:t>
    </dgm:pt>
    <dgm:pt modelId="{5C16386A-032B-46B7-94A1-0549BB867BF8}" type="parTrans" cxnId="{95275EC9-33D5-4BE5-84EA-2925E6FF2F07}">
      <dgm:prSet/>
      <dgm:spPr/>
      <dgm:t>
        <a:bodyPr/>
        <a:lstStyle/>
        <a:p>
          <a:endParaRPr lang="en-IN"/>
        </a:p>
      </dgm:t>
    </dgm:pt>
    <dgm:pt modelId="{5705BCE7-FBC8-42FE-B81D-5FDF4448B813}" type="sibTrans" cxnId="{95275EC9-33D5-4BE5-84EA-2925E6FF2F07}">
      <dgm:prSet/>
      <dgm:spPr/>
      <dgm:t>
        <a:bodyPr/>
        <a:lstStyle/>
        <a:p>
          <a:endParaRPr lang="en-IN"/>
        </a:p>
      </dgm:t>
    </dgm:pt>
    <dgm:pt modelId="{73B74DF1-713A-448E-8C8E-6622E00E3771}">
      <dgm:prSet/>
      <dgm:spPr/>
      <dgm:t>
        <a:bodyPr/>
        <a:lstStyle/>
        <a:p>
          <a:r>
            <a:rPr lang="en-IN" dirty="0"/>
            <a:t>Satisfaction</a:t>
          </a:r>
        </a:p>
      </dgm:t>
    </dgm:pt>
    <dgm:pt modelId="{17726E14-EDFB-443E-95C5-73C51D969E4F}" type="parTrans" cxnId="{4DF7FA1A-168E-47AA-9E90-C3C014CC59A3}">
      <dgm:prSet/>
      <dgm:spPr/>
      <dgm:t>
        <a:bodyPr/>
        <a:lstStyle/>
        <a:p>
          <a:endParaRPr lang="en-IN"/>
        </a:p>
      </dgm:t>
    </dgm:pt>
    <dgm:pt modelId="{CAB0BD47-09E9-4290-A3BE-E952C34778FC}" type="sibTrans" cxnId="{4DF7FA1A-168E-47AA-9E90-C3C014CC59A3}">
      <dgm:prSet/>
      <dgm:spPr/>
      <dgm:t>
        <a:bodyPr/>
        <a:lstStyle/>
        <a:p>
          <a:endParaRPr lang="en-IN"/>
        </a:p>
      </dgm:t>
    </dgm:pt>
    <dgm:pt modelId="{20D779CF-B2E9-4139-87E6-E3FFBBF6A4BC}" type="pres">
      <dgm:prSet presAssocID="{1FC66F1A-6AF5-4E29-A1BC-ABE343E94330}" presName="Name0" presStyleCnt="0">
        <dgm:presLayoutVars>
          <dgm:dir/>
          <dgm:resizeHandles val="exact"/>
        </dgm:presLayoutVars>
      </dgm:prSet>
      <dgm:spPr/>
    </dgm:pt>
    <dgm:pt modelId="{BABA7793-79DF-4F31-A33B-DB917ED0F7A1}" type="pres">
      <dgm:prSet presAssocID="{7A7B7993-220B-47D3-808F-A040F91C551D}" presName="node" presStyleLbl="node1" presStyleIdx="0" presStyleCnt="4">
        <dgm:presLayoutVars>
          <dgm:bulletEnabled val="1"/>
        </dgm:presLayoutVars>
      </dgm:prSet>
      <dgm:spPr/>
    </dgm:pt>
    <dgm:pt modelId="{51B938D6-3D62-4BFD-A36D-7B7AAFBE022D}" type="pres">
      <dgm:prSet presAssocID="{2D51B1B3-0416-4237-94D8-862ED2085F87}" presName="sibTrans" presStyleLbl="sibTrans2D1" presStyleIdx="0" presStyleCnt="3"/>
      <dgm:spPr/>
    </dgm:pt>
    <dgm:pt modelId="{E4F65E40-14F2-4E5A-891C-931561E2EAEE}" type="pres">
      <dgm:prSet presAssocID="{2D51B1B3-0416-4237-94D8-862ED2085F87}" presName="connectorText" presStyleLbl="sibTrans2D1" presStyleIdx="0" presStyleCnt="3"/>
      <dgm:spPr/>
    </dgm:pt>
    <dgm:pt modelId="{D4F46AFD-DC73-4C8C-98BD-1E1DD54B0BB9}" type="pres">
      <dgm:prSet presAssocID="{EE639774-B11F-40AB-928C-DECA01E60EDB}" presName="node" presStyleLbl="node1" presStyleIdx="1" presStyleCnt="4">
        <dgm:presLayoutVars>
          <dgm:bulletEnabled val="1"/>
        </dgm:presLayoutVars>
      </dgm:prSet>
      <dgm:spPr/>
    </dgm:pt>
    <dgm:pt modelId="{2052EA71-CF11-4788-BEDF-F8DA5B4765E4}" type="pres">
      <dgm:prSet presAssocID="{5449DC0A-553B-4F9D-8BD9-08B6ACEF2245}" presName="sibTrans" presStyleLbl="sibTrans2D1" presStyleIdx="1" presStyleCnt="3"/>
      <dgm:spPr/>
    </dgm:pt>
    <dgm:pt modelId="{6D1B1DFD-7F90-4581-8E2F-880E83F8EAEC}" type="pres">
      <dgm:prSet presAssocID="{5449DC0A-553B-4F9D-8BD9-08B6ACEF2245}" presName="connectorText" presStyleLbl="sibTrans2D1" presStyleIdx="1" presStyleCnt="3"/>
      <dgm:spPr/>
    </dgm:pt>
    <dgm:pt modelId="{0427EF8E-D6E0-4F99-8976-B28D092474E8}" type="pres">
      <dgm:prSet presAssocID="{A4AF5400-4505-4470-9859-F52E73D5602B}" presName="node" presStyleLbl="node1" presStyleIdx="2" presStyleCnt="4">
        <dgm:presLayoutVars>
          <dgm:bulletEnabled val="1"/>
        </dgm:presLayoutVars>
      </dgm:prSet>
      <dgm:spPr/>
    </dgm:pt>
    <dgm:pt modelId="{28D27279-1CD0-4A9E-AC06-CA3C634B98B2}" type="pres">
      <dgm:prSet presAssocID="{5705BCE7-FBC8-42FE-B81D-5FDF4448B813}" presName="sibTrans" presStyleLbl="sibTrans2D1" presStyleIdx="2" presStyleCnt="3"/>
      <dgm:spPr/>
    </dgm:pt>
    <dgm:pt modelId="{38DAA65D-C7F3-4377-BCA1-6800ADF2F011}" type="pres">
      <dgm:prSet presAssocID="{5705BCE7-FBC8-42FE-B81D-5FDF4448B813}" presName="connectorText" presStyleLbl="sibTrans2D1" presStyleIdx="2" presStyleCnt="3"/>
      <dgm:spPr/>
    </dgm:pt>
    <dgm:pt modelId="{73F285C9-0F8E-44B0-BD13-02460C227F51}" type="pres">
      <dgm:prSet presAssocID="{73B74DF1-713A-448E-8C8E-6622E00E3771}" presName="node" presStyleLbl="node1" presStyleIdx="3" presStyleCnt="4">
        <dgm:presLayoutVars>
          <dgm:bulletEnabled val="1"/>
        </dgm:presLayoutVars>
      </dgm:prSet>
      <dgm:spPr/>
    </dgm:pt>
  </dgm:ptLst>
  <dgm:cxnLst>
    <dgm:cxn modelId="{1625670A-559C-486A-8696-07A936405B54}" type="presOf" srcId="{2D51B1B3-0416-4237-94D8-862ED2085F87}" destId="{E4F65E40-14F2-4E5A-891C-931561E2EAEE}" srcOrd="1" destOrd="0" presId="urn:microsoft.com/office/officeart/2005/8/layout/process1"/>
    <dgm:cxn modelId="{4DF7FA1A-168E-47AA-9E90-C3C014CC59A3}" srcId="{1FC66F1A-6AF5-4E29-A1BC-ABE343E94330}" destId="{73B74DF1-713A-448E-8C8E-6622E00E3771}" srcOrd="3" destOrd="0" parTransId="{17726E14-EDFB-443E-95C5-73C51D969E4F}" sibTransId="{CAB0BD47-09E9-4290-A3BE-E952C34778FC}"/>
    <dgm:cxn modelId="{0C79082A-CD7E-4D3E-867B-A3E74C710DE7}" srcId="{1FC66F1A-6AF5-4E29-A1BC-ABE343E94330}" destId="{7A7B7993-220B-47D3-808F-A040F91C551D}" srcOrd="0" destOrd="0" parTransId="{D1EF46BE-8A5E-4F49-A9CF-0B88715AC754}" sibTransId="{2D51B1B3-0416-4237-94D8-862ED2085F87}"/>
    <dgm:cxn modelId="{686DBC2E-996A-40A1-9AB2-3E5E775DE1E2}" srcId="{1FC66F1A-6AF5-4E29-A1BC-ABE343E94330}" destId="{EE639774-B11F-40AB-928C-DECA01E60EDB}" srcOrd="1" destOrd="0" parTransId="{B3EA4D92-D12B-4B8A-9E3F-CA25C4B49974}" sibTransId="{5449DC0A-553B-4F9D-8BD9-08B6ACEF2245}"/>
    <dgm:cxn modelId="{A123A732-120D-4E60-AD13-E6C3F5220317}" type="presOf" srcId="{7A7B7993-220B-47D3-808F-A040F91C551D}" destId="{BABA7793-79DF-4F31-A33B-DB917ED0F7A1}" srcOrd="0" destOrd="0" presId="urn:microsoft.com/office/officeart/2005/8/layout/process1"/>
    <dgm:cxn modelId="{1E6B4A60-F5D2-45F2-869F-7ACEAB8BCBB7}" type="presOf" srcId="{5449DC0A-553B-4F9D-8BD9-08B6ACEF2245}" destId="{2052EA71-CF11-4788-BEDF-F8DA5B4765E4}" srcOrd="0" destOrd="0" presId="urn:microsoft.com/office/officeart/2005/8/layout/process1"/>
    <dgm:cxn modelId="{F2037B63-9258-4F66-A6E0-27E153103906}" type="presOf" srcId="{2D51B1B3-0416-4237-94D8-862ED2085F87}" destId="{51B938D6-3D62-4BFD-A36D-7B7AAFBE022D}" srcOrd="0" destOrd="0" presId="urn:microsoft.com/office/officeart/2005/8/layout/process1"/>
    <dgm:cxn modelId="{8968EC74-F927-4EE1-A1F9-7829817ADA3A}" type="presOf" srcId="{EE639774-B11F-40AB-928C-DECA01E60EDB}" destId="{D4F46AFD-DC73-4C8C-98BD-1E1DD54B0BB9}" srcOrd="0" destOrd="0" presId="urn:microsoft.com/office/officeart/2005/8/layout/process1"/>
    <dgm:cxn modelId="{9051879E-AAD9-4E97-889A-10D864494025}" type="presOf" srcId="{5705BCE7-FBC8-42FE-B81D-5FDF4448B813}" destId="{28D27279-1CD0-4A9E-AC06-CA3C634B98B2}" srcOrd="0" destOrd="0" presId="urn:microsoft.com/office/officeart/2005/8/layout/process1"/>
    <dgm:cxn modelId="{64F185A1-D6D1-4679-ACE4-FE816EB68547}" type="presOf" srcId="{5449DC0A-553B-4F9D-8BD9-08B6ACEF2245}" destId="{6D1B1DFD-7F90-4581-8E2F-880E83F8EAEC}" srcOrd="1" destOrd="0" presId="urn:microsoft.com/office/officeart/2005/8/layout/process1"/>
    <dgm:cxn modelId="{1FE01CB1-36C1-48A5-9553-9E52F37C4CC0}" type="presOf" srcId="{73B74DF1-713A-448E-8C8E-6622E00E3771}" destId="{73F285C9-0F8E-44B0-BD13-02460C227F51}" srcOrd="0" destOrd="0" presId="urn:microsoft.com/office/officeart/2005/8/layout/process1"/>
    <dgm:cxn modelId="{5E6A6EBD-F33F-4A3E-A6AB-D6D4B48B6D08}" type="presOf" srcId="{1FC66F1A-6AF5-4E29-A1BC-ABE343E94330}" destId="{20D779CF-B2E9-4139-87E6-E3FFBBF6A4BC}" srcOrd="0" destOrd="0" presId="urn:microsoft.com/office/officeart/2005/8/layout/process1"/>
    <dgm:cxn modelId="{95275EC9-33D5-4BE5-84EA-2925E6FF2F07}" srcId="{1FC66F1A-6AF5-4E29-A1BC-ABE343E94330}" destId="{A4AF5400-4505-4470-9859-F52E73D5602B}" srcOrd="2" destOrd="0" parTransId="{5C16386A-032B-46B7-94A1-0549BB867BF8}" sibTransId="{5705BCE7-FBC8-42FE-B81D-5FDF4448B813}"/>
    <dgm:cxn modelId="{F46B75CB-9BCA-4CE6-896E-D265E5498259}" type="presOf" srcId="{A4AF5400-4505-4470-9859-F52E73D5602B}" destId="{0427EF8E-D6E0-4F99-8976-B28D092474E8}" srcOrd="0" destOrd="0" presId="urn:microsoft.com/office/officeart/2005/8/layout/process1"/>
    <dgm:cxn modelId="{DA3CC2D5-937D-4802-8526-1AF421CBEE6C}" type="presOf" srcId="{5705BCE7-FBC8-42FE-B81D-5FDF4448B813}" destId="{38DAA65D-C7F3-4377-BCA1-6800ADF2F011}" srcOrd="1" destOrd="0" presId="urn:microsoft.com/office/officeart/2005/8/layout/process1"/>
    <dgm:cxn modelId="{08A3CFC4-E72B-4D03-9847-B205DB46802F}" type="presParOf" srcId="{20D779CF-B2E9-4139-87E6-E3FFBBF6A4BC}" destId="{BABA7793-79DF-4F31-A33B-DB917ED0F7A1}" srcOrd="0" destOrd="0" presId="urn:microsoft.com/office/officeart/2005/8/layout/process1"/>
    <dgm:cxn modelId="{172B3BD0-C90D-4131-8750-F4D3DFEADCA0}" type="presParOf" srcId="{20D779CF-B2E9-4139-87E6-E3FFBBF6A4BC}" destId="{51B938D6-3D62-4BFD-A36D-7B7AAFBE022D}" srcOrd="1" destOrd="0" presId="urn:microsoft.com/office/officeart/2005/8/layout/process1"/>
    <dgm:cxn modelId="{BE6BD8DE-DA9F-4B55-9E11-0FEC44B6D8A2}" type="presParOf" srcId="{51B938D6-3D62-4BFD-A36D-7B7AAFBE022D}" destId="{E4F65E40-14F2-4E5A-891C-931561E2EAEE}" srcOrd="0" destOrd="0" presId="urn:microsoft.com/office/officeart/2005/8/layout/process1"/>
    <dgm:cxn modelId="{4A1C9EC9-387C-4A11-A029-7CEDB0A5FC4C}" type="presParOf" srcId="{20D779CF-B2E9-4139-87E6-E3FFBBF6A4BC}" destId="{D4F46AFD-DC73-4C8C-98BD-1E1DD54B0BB9}" srcOrd="2" destOrd="0" presId="urn:microsoft.com/office/officeart/2005/8/layout/process1"/>
    <dgm:cxn modelId="{DF2ADC35-4BA9-425A-90EA-7A662F9D4797}" type="presParOf" srcId="{20D779CF-B2E9-4139-87E6-E3FFBBF6A4BC}" destId="{2052EA71-CF11-4788-BEDF-F8DA5B4765E4}" srcOrd="3" destOrd="0" presId="urn:microsoft.com/office/officeart/2005/8/layout/process1"/>
    <dgm:cxn modelId="{66523558-810F-49FF-BFA7-972DDB7D5638}" type="presParOf" srcId="{2052EA71-CF11-4788-BEDF-F8DA5B4765E4}" destId="{6D1B1DFD-7F90-4581-8E2F-880E83F8EAEC}" srcOrd="0" destOrd="0" presId="urn:microsoft.com/office/officeart/2005/8/layout/process1"/>
    <dgm:cxn modelId="{240E8A60-A9D0-4C8A-ADA2-A3C19581D02C}" type="presParOf" srcId="{20D779CF-B2E9-4139-87E6-E3FFBBF6A4BC}" destId="{0427EF8E-D6E0-4F99-8976-B28D092474E8}" srcOrd="4" destOrd="0" presId="urn:microsoft.com/office/officeart/2005/8/layout/process1"/>
    <dgm:cxn modelId="{1B9ADC72-4838-49EA-A8B3-371554E7BFE4}" type="presParOf" srcId="{20D779CF-B2E9-4139-87E6-E3FFBBF6A4BC}" destId="{28D27279-1CD0-4A9E-AC06-CA3C634B98B2}" srcOrd="5" destOrd="0" presId="urn:microsoft.com/office/officeart/2005/8/layout/process1"/>
    <dgm:cxn modelId="{C92A4307-3CF2-41F5-B902-BD6C0068D9DC}" type="presParOf" srcId="{28D27279-1CD0-4A9E-AC06-CA3C634B98B2}" destId="{38DAA65D-C7F3-4377-BCA1-6800ADF2F011}" srcOrd="0" destOrd="0" presId="urn:microsoft.com/office/officeart/2005/8/layout/process1"/>
    <dgm:cxn modelId="{5547C51C-657D-4F45-AE36-1147C473E847}" type="presParOf" srcId="{20D779CF-B2E9-4139-87E6-E3FFBBF6A4BC}" destId="{73F285C9-0F8E-44B0-BD13-02460C227F5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4AEE4-44DA-4868-8958-58BC9580F986}">
      <dsp:nvSpPr>
        <dsp:cNvPr id="0" name=""/>
        <dsp:cNvSpPr/>
      </dsp:nvSpPr>
      <dsp:spPr>
        <a:xfrm>
          <a:off x="4488" y="2424207"/>
          <a:ext cx="2112602" cy="81546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8B157-EECE-4512-B18A-B688E732ADA0}">
      <dsp:nvSpPr>
        <dsp:cNvPr id="0" name=""/>
        <dsp:cNvSpPr/>
      </dsp:nvSpPr>
      <dsp:spPr>
        <a:xfrm>
          <a:off x="567849" y="2628073"/>
          <a:ext cx="1783975" cy="81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Need</a:t>
          </a:r>
        </a:p>
      </dsp:txBody>
      <dsp:txXfrm>
        <a:off x="591733" y="2651957"/>
        <a:ext cx="1736207" cy="767696"/>
      </dsp:txXfrm>
    </dsp:sp>
    <dsp:sp modelId="{D9EA74AF-0DB6-4F8A-9000-3AC420A98A9C}">
      <dsp:nvSpPr>
        <dsp:cNvPr id="0" name=""/>
        <dsp:cNvSpPr/>
      </dsp:nvSpPr>
      <dsp:spPr>
        <a:xfrm>
          <a:off x="2417550" y="2424207"/>
          <a:ext cx="2112602" cy="81546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D3F0F-4C64-4FA2-95D2-0F80EC44A5DC}">
      <dsp:nvSpPr>
        <dsp:cNvPr id="0" name=""/>
        <dsp:cNvSpPr/>
      </dsp:nvSpPr>
      <dsp:spPr>
        <a:xfrm>
          <a:off x="2980910" y="2628073"/>
          <a:ext cx="1783975" cy="81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Solution</a:t>
          </a:r>
        </a:p>
      </dsp:txBody>
      <dsp:txXfrm>
        <a:off x="3004794" y="2651957"/>
        <a:ext cx="1736207" cy="767696"/>
      </dsp:txXfrm>
    </dsp:sp>
    <dsp:sp modelId="{51B5C567-479A-4E97-BB75-6EB764C96CD6}">
      <dsp:nvSpPr>
        <dsp:cNvPr id="0" name=""/>
        <dsp:cNvSpPr/>
      </dsp:nvSpPr>
      <dsp:spPr>
        <a:xfrm>
          <a:off x="4830611" y="2424207"/>
          <a:ext cx="2112602" cy="81546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09DFA-EDDC-4949-950A-66B21E9A9B43}">
      <dsp:nvSpPr>
        <dsp:cNvPr id="0" name=""/>
        <dsp:cNvSpPr/>
      </dsp:nvSpPr>
      <dsp:spPr>
        <a:xfrm>
          <a:off x="5393972" y="2628073"/>
          <a:ext cx="1783975" cy="81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Purchase</a:t>
          </a:r>
        </a:p>
      </dsp:txBody>
      <dsp:txXfrm>
        <a:off x="5417856" y="2651957"/>
        <a:ext cx="1736207" cy="767696"/>
      </dsp:txXfrm>
    </dsp:sp>
    <dsp:sp modelId="{FECB4C50-0B6D-4C41-B6E5-42F13CE6E8B6}">
      <dsp:nvSpPr>
        <dsp:cNvPr id="0" name=""/>
        <dsp:cNvSpPr/>
      </dsp:nvSpPr>
      <dsp:spPr>
        <a:xfrm>
          <a:off x="7243673" y="2424207"/>
          <a:ext cx="2112602" cy="81546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0E79C-FDC5-4898-A587-A4A79BD99B17}">
      <dsp:nvSpPr>
        <dsp:cNvPr id="0" name=""/>
        <dsp:cNvSpPr/>
      </dsp:nvSpPr>
      <dsp:spPr>
        <a:xfrm>
          <a:off x="7807033" y="2628073"/>
          <a:ext cx="1783975" cy="81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Satisfaction</a:t>
          </a:r>
        </a:p>
      </dsp:txBody>
      <dsp:txXfrm>
        <a:off x="7830917" y="2651957"/>
        <a:ext cx="1736207" cy="767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E20EB-F6F8-494D-8B78-2375E652B3B3}">
      <dsp:nvSpPr>
        <dsp:cNvPr id="0" name=""/>
        <dsp:cNvSpPr/>
      </dsp:nvSpPr>
      <dsp:spPr>
        <a:xfrm>
          <a:off x="0" y="1805"/>
          <a:ext cx="102338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A193A-61E3-4D0E-BBDE-DD4CA524074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7D7B6-0C0F-4415-B406-C8C0D009BD6E}">
      <dsp:nvSpPr>
        <dsp:cNvPr id="0" name=""/>
        <dsp:cNvSpPr/>
      </dsp:nvSpPr>
      <dsp:spPr>
        <a:xfrm>
          <a:off x="1057183" y="1805"/>
          <a:ext cx="9176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Events that occur in the buyer’s mind during the process (buyer’s perspective)</a:t>
          </a:r>
          <a:endParaRPr lang="en-US" sz="2200" kern="1200" dirty="0"/>
        </a:p>
      </dsp:txBody>
      <dsp:txXfrm>
        <a:off x="1057183" y="1805"/>
        <a:ext cx="9176616" cy="915310"/>
      </dsp:txXfrm>
    </dsp:sp>
    <dsp:sp modelId="{7BD485D1-756D-41FA-AC81-D1B51A854A82}">
      <dsp:nvSpPr>
        <dsp:cNvPr id="0" name=""/>
        <dsp:cNvSpPr/>
      </dsp:nvSpPr>
      <dsp:spPr>
        <a:xfrm>
          <a:off x="0" y="1145944"/>
          <a:ext cx="10233800" cy="915310"/>
        </a:xfrm>
        <a:prstGeom prst="roundRect">
          <a:avLst>
            <a:gd name="adj" fmla="val 10000"/>
          </a:avLst>
        </a:prstGeom>
        <a:solidFill>
          <a:schemeClr val="accent2">
            <a:hueOff val="-1704332"/>
            <a:satOff val="-2273"/>
            <a:lumOff val="-67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7EDD0-E851-4E99-ABC0-8089C285737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9D866-A579-4F69-9922-3E2EBB1EA361}">
      <dsp:nvSpPr>
        <dsp:cNvPr id="0" name=""/>
        <dsp:cNvSpPr/>
      </dsp:nvSpPr>
      <dsp:spPr>
        <a:xfrm>
          <a:off x="1057183" y="1145944"/>
          <a:ext cx="9176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Internal factors influencing the prospect</a:t>
          </a:r>
          <a:endParaRPr lang="en-US" sz="2200" kern="1200"/>
        </a:p>
      </dsp:txBody>
      <dsp:txXfrm>
        <a:off x="1057183" y="1145944"/>
        <a:ext cx="9176616" cy="915310"/>
      </dsp:txXfrm>
    </dsp:sp>
    <dsp:sp modelId="{F8A19AD7-7272-43E1-BF63-2D85741BA67B}">
      <dsp:nvSpPr>
        <dsp:cNvPr id="0" name=""/>
        <dsp:cNvSpPr/>
      </dsp:nvSpPr>
      <dsp:spPr>
        <a:xfrm>
          <a:off x="0" y="2290082"/>
          <a:ext cx="10233800" cy="915310"/>
        </a:xfrm>
        <a:prstGeom prst="roundRect">
          <a:avLst>
            <a:gd name="adj" fmla="val 10000"/>
          </a:avLst>
        </a:prstGeom>
        <a:solidFill>
          <a:schemeClr val="accent2">
            <a:hueOff val="-3408665"/>
            <a:satOff val="-4547"/>
            <a:lumOff val="-135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F64D5-B3EC-4B35-8CD6-2C195220907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8C40C-68C0-48B5-BFA5-C826327CB23E}">
      <dsp:nvSpPr>
        <dsp:cNvPr id="0" name=""/>
        <dsp:cNvSpPr/>
      </dsp:nvSpPr>
      <dsp:spPr>
        <a:xfrm>
          <a:off x="1057183" y="2290082"/>
          <a:ext cx="9176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The salesperson’s job is to assist the buyer in finding the most appropriate solution to his problem</a:t>
          </a:r>
          <a:endParaRPr lang="en-US" sz="2200" kern="1200"/>
        </a:p>
      </dsp:txBody>
      <dsp:txXfrm>
        <a:off x="1057183" y="2290082"/>
        <a:ext cx="9176616" cy="915310"/>
      </dsp:txXfrm>
    </dsp:sp>
    <dsp:sp modelId="{4F32F854-790F-4E1E-AC66-71379091EAEB}">
      <dsp:nvSpPr>
        <dsp:cNvPr id="0" name=""/>
        <dsp:cNvSpPr/>
      </dsp:nvSpPr>
      <dsp:spPr>
        <a:xfrm>
          <a:off x="0" y="3434221"/>
          <a:ext cx="10233800" cy="915310"/>
        </a:xfrm>
        <a:prstGeom prst="roundRect">
          <a:avLst>
            <a:gd name="adj" fmla="val 10000"/>
          </a:avLst>
        </a:prstGeom>
        <a:solidFill>
          <a:schemeClr val="accent2">
            <a:hueOff val="-5112997"/>
            <a:satOff val="-682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1CBD-AE94-425C-A55C-0E8FFADE44A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EC941-D3B1-4D4D-B33B-F5C5D0BA8282}">
      <dsp:nvSpPr>
        <dsp:cNvPr id="0" name=""/>
        <dsp:cNvSpPr/>
      </dsp:nvSpPr>
      <dsp:spPr>
        <a:xfrm>
          <a:off x="1057183" y="3434221"/>
          <a:ext cx="91766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Buying Formula Theory also known as Problem Solving Approach</a:t>
          </a:r>
          <a:endParaRPr lang="en-US" sz="2200" kern="1200"/>
        </a:p>
      </dsp:txBody>
      <dsp:txXfrm>
        <a:off x="1057183" y="3434221"/>
        <a:ext cx="91766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A7793-79DF-4F31-A33B-DB917ED0F7A1}">
      <dsp:nvSpPr>
        <dsp:cNvPr id="0" name=""/>
        <dsp:cNvSpPr/>
      </dsp:nvSpPr>
      <dsp:spPr>
        <a:xfrm>
          <a:off x="2212" y="1885503"/>
          <a:ext cx="967218" cy="58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Problem or Need</a:t>
          </a:r>
        </a:p>
      </dsp:txBody>
      <dsp:txXfrm>
        <a:off x="19209" y="1902500"/>
        <a:ext cx="933224" cy="546337"/>
      </dsp:txXfrm>
    </dsp:sp>
    <dsp:sp modelId="{51B938D6-3D62-4BFD-A36D-7B7AAFBE022D}">
      <dsp:nvSpPr>
        <dsp:cNvPr id="0" name=""/>
        <dsp:cNvSpPr/>
      </dsp:nvSpPr>
      <dsp:spPr>
        <a:xfrm>
          <a:off x="1066152" y="2055733"/>
          <a:ext cx="205050" cy="239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1066152" y="2103707"/>
        <a:ext cx="143535" cy="143922"/>
      </dsp:txXfrm>
    </dsp:sp>
    <dsp:sp modelId="{D4F46AFD-DC73-4C8C-98BD-1E1DD54B0BB9}">
      <dsp:nvSpPr>
        <dsp:cNvPr id="0" name=""/>
        <dsp:cNvSpPr/>
      </dsp:nvSpPr>
      <dsp:spPr>
        <a:xfrm>
          <a:off x="1356318" y="1885503"/>
          <a:ext cx="967218" cy="58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Solution (Product/Service)</a:t>
          </a:r>
        </a:p>
      </dsp:txBody>
      <dsp:txXfrm>
        <a:off x="1373315" y="1902500"/>
        <a:ext cx="933224" cy="546337"/>
      </dsp:txXfrm>
    </dsp:sp>
    <dsp:sp modelId="{2052EA71-CF11-4788-BEDF-F8DA5B4765E4}">
      <dsp:nvSpPr>
        <dsp:cNvPr id="0" name=""/>
        <dsp:cNvSpPr/>
      </dsp:nvSpPr>
      <dsp:spPr>
        <a:xfrm>
          <a:off x="2420259" y="2055733"/>
          <a:ext cx="205050" cy="239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2420259" y="2103707"/>
        <a:ext cx="143535" cy="143922"/>
      </dsp:txXfrm>
    </dsp:sp>
    <dsp:sp modelId="{0427EF8E-D6E0-4F99-8976-B28D092474E8}">
      <dsp:nvSpPr>
        <dsp:cNvPr id="0" name=""/>
        <dsp:cNvSpPr/>
      </dsp:nvSpPr>
      <dsp:spPr>
        <a:xfrm>
          <a:off x="2710424" y="1885503"/>
          <a:ext cx="967218" cy="58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Purchase</a:t>
          </a:r>
        </a:p>
      </dsp:txBody>
      <dsp:txXfrm>
        <a:off x="2727421" y="1902500"/>
        <a:ext cx="933224" cy="546337"/>
      </dsp:txXfrm>
    </dsp:sp>
    <dsp:sp modelId="{28D27279-1CD0-4A9E-AC06-CA3C634B98B2}">
      <dsp:nvSpPr>
        <dsp:cNvPr id="0" name=""/>
        <dsp:cNvSpPr/>
      </dsp:nvSpPr>
      <dsp:spPr>
        <a:xfrm>
          <a:off x="3774365" y="2055733"/>
          <a:ext cx="205050" cy="239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3774365" y="2103707"/>
        <a:ext cx="143535" cy="143922"/>
      </dsp:txXfrm>
    </dsp:sp>
    <dsp:sp modelId="{73F285C9-0F8E-44B0-BD13-02460C227F51}">
      <dsp:nvSpPr>
        <dsp:cNvPr id="0" name=""/>
        <dsp:cNvSpPr/>
      </dsp:nvSpPr>
      <dsp:spPr>
        <a:xfrm>
          <a:off x="4064531" y="1885503"/>
          <a:ext cx="967218" cy="580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Satisfaction</a:t>
          </a:r>
        </a:p>
      </dsp:txBody>
      <dsp:txXfrm>
        <a:off x="4081528" y="1902500"/>
        <a:ext cx="933224" cy="54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9B317-1558-4E94-B1BC-5AAA074D8642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F5EB5-CBC2-490A-A6E6-63300EF21D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7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F5EB5-CBC2-490A-A6E6-63300EF21DC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806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F5EB5-CBC2-490A-A6E6-63300EF21DC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0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2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68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631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021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57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22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04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51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659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9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9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15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31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75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0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74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9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C0F10A-CEAD-4D5E-A384-6C48DB7B8999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8040ED4-558E-40F5-A403-C6735F078E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10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2A39-4B54-4226-8A1E-0CB31D43B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204" y="4464028"/>
            <a:ext cx="10907192" cy="2084388"/>
          </a:xfrm>
        </p:spPr>
        <p:txBody>
          <a:bodyPr>
            <a:normAutofit fontScale="90000"/>
          </a:bodyPr>
          <a:lstStyle/>
          <a:p>
            <a:r>
              <a:rPr lang="en-IN" dirty="0"/>
              <a:t>Theories of Selling</a:t>
            </a:r>
            <a:br>
              <a:rPr lang="en-IN" dirty="0"/>
            </a:br>
            <a:r>
              <a:rPr lang="en-IN" sz="2800" dirty="0"/>
              <a:t>By :   Muskan   Oberoi</a:t>
            </a:r>
            <a:br>
              <a:rPr lang="en-IN" sz="2800" dirty="0"/>
            </a:br>
            <a:r>
              <a:rPr lang="en-IN" sz="2800" dirty="0"/>
              <a:t>BCP/17/268</a:t>
            </a:r>
            <a:br>
              <a:rPr lang="en-IN" sz="2800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4917D-6BD3-4B14-AAF8-EBBEA0369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IN" dirty="0"/>
              <a:t>Personal selling &amp; Salesmanship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B5FCD-7607-4B39-A6F2-B08DBFBD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04" b="26023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5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130003-5222-4875-8738-1217755C7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79DE-7B4A-4DBE-87D9-651E2B5B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Modern Sales Approach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3E388DCC-9257-412E-811D-30F74D4C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5EC90D6F-554F-4EC2-8DC3-4DAB2F777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72" y="3116270"/>
            <a:ext cx="4187222" cy="15597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09F82-E6AF-494E-BF39-BACCBDD7F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457200">
              <a:buFont typeface="+mj-lt"/>
              <a:buAutoNum type="arabicPeriod" startAt="2"/>
            </a:pPr>
            <a:r>
              <a:rPr lang="en-US" sz="24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The Modern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Influenced by environmental forces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Need to understand salesperson-customer relationship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Salesperson must creatively adapt to different customers and environmental conditions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Selling, an interpersonal communication process with a feedback mechanism</a:t>
            </a:r>
          </a:p>
        </p:txBody>
      </p:sp>
    </p:spTree>
    <p:extLst>
      <p:ext uri="{BB962C8B-B14F-4D97-AF65-F5344CB8AC3E}">
        <p14:creationId xmlns:p14="http://schemas.microsoft.com/office/powerpoint/2010/main" val="411716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tdoor warehouse">
            <a:extLst>
              <a:ext uri="{FF2B5EF4-FFF2-40B4-BE49-F238E27FC236}">
                <a16:creationId xmlns:a16="http://schemas.microsoft.com/office/drawing/2014/main" id="{98267C00-8114-4251-A018-F0EBB291F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6" r="33081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5B224-E7A7-4BAF-910D-5F7BDCD0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>
            <a:normAutofit/>
          </a:bodyPr>
          <a:lstStyle/>
          <a:p>
            <a:r>
              <a:rPr lang="en-IN" sz="4600"/>
              <a:t>Modern Sales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EE2A-F1D6-4B07-B4D9-A9541FA49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079791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IN" dirty="0"/>
              <a:t>System Selling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process of selling interrelated goods or services together as a package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sell a total system, rather than the individual component parts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 a problem-solving approach to industrial selling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begins with buyer’s need analysis that serves as the basis for deciding sales strategy and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For e.g.- Ford</a:t>
            </a:r>
          </a:p>
        </p:txBody>
      </p:sp>
    </p:spTree>
    <p:extLst>
      <p:ext uri="{BB962C8B-B14F-4D97-AF65-F5344CB8AC3E}">
        <p14:creationId xmlns:p14="http://schemas.microsoft.com/office/powerpoint/2010/main" val="49249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8158-F470-4ECC-BCBB-F48DBE4F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AIDAS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2408-C826-4020-B784-81A0E3D6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Sheldon in 1902 gave AIDA model (hierarchy of effects in marketing communication)</a:t>
            </a:r>
          </a:p>
          <a:p>
            <a:r>
              <a:rPr lang="en-IN" dirty="0"/>
              <a:t>Strong modified the model in 1925 in his book “The Psychology of Selling”</a:t>
            </a:r>
          </a:p>
          <a:p>
            <a:r>
              <a:rPr lang="en-IN" dirty="0"/>
              <a:t>AIDAS model by adding ‘S’ known as AIDAS Theory</a:t>
            </a:r>
          </a:p>
          <a:p>
            <a:r>
              <a:rPr lang="en-IN" dirty="0"/>
              <a:t>Elaborates steps involved in selling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573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0C82-8321-445C-B680-CC97E805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5932"/>
            <a:ext cx="10515600" cy="959586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AIDAS Model</a:t>
            </a:r>
          </a:p>
        </p:txBody>
      </p:sp>
      <p:pic>
        <p:nvPicPr>
          <p:cNvPr id="10" name="Content Placeholder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EF3000F-AD2E-4614-883F-DD79872A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76726"/>
            <a:ext cx="10591800" cy="4171345"/>
          </a:xfrm>
        </p:spPr>
      </p:pic>
    </p:spTree>
    <p:extLst>
      <p:ext uri="{BB962C8B-B14F-4D97-AF65-F5344CB8AC3E}">
        <p14:creationId xmlns:p14="http://schemas.microsoft.com/office/powerpoint/2010/main" val="288747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19CB-B17E-4F30-B69C-50FDB17C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Modification of AIDA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F091-A142-49B1-A778-382D1D7B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Strong modified the sales approach realising the limitations of AIDAS model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0B1FF8-BA66-4772-8235-442FD280A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027316"/>
              </p:ext>
            </p:extLst>
          </p:nvPr>
        </p:nvGraphicFramePr>
        <p:xfrm>
          <a:off x="564502" y="270588"/>
          <a:ext cx="9595498" cy="586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19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0739-0A97-4E75-A201-C4FBA7D6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Right Set of Circumstances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AE4D-224B-4C30-8132-CB0862F4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“Everything was right for that sale” </a:t>
            </a:r>
            <a:r>
              <a:rPr lang="en-IN" dirty="0"/>
              <a:t>sums up this theory.</a:t>
            </a:r>
          </a:p>
          <a:p>
            <a:r>
              <a:rPr lang="en-IN" dirty="0"/>
              <a:t>The “situation-response” theory </a:t>
            </a:r>
          </a:p>
          <a:p>
            <a:r>
              <a:rPr lang="en-IN" dirty="0"/>
              <a:t>Seller oriented theory</a:t>
            </a:r>
          </a:p>
          <a:p>
            <a:r>
              <a:rPr lang="en-IN" dirty="0"/>
              <a:t>Success depends on how well the salesperson handles the situation</a:t>
            </a:r>
          </a:p>
          <a:p>
            <a:r>
              <a:rPr lang="en-IN" dirty="0"/>
              <a:t>A salesperson has to put everything in the right perspective</a:t>
            </a:r>
          </a:p>
          <a:p>
            <a:r>
              <a:rPr lang="en-IN" dirty="0"/>
              <a:t>Set of circumstances= external + internal factors</a:t>
            </a:r>
          </a:p>
          <a:p>
            <a:r>
              <a:rPr lang="en-IN" dirty="0"/>
              <a:t>Consumer is ignored i.e. internal factors</a:t>
            </a:r>
          </a:p>
        </p:txBody>
      </p:sp>
    </p:spTree>
    <p:extLst>
      <p:ext uri="{BB962C8B-B14F-4D97-AF65-F5344CB8AC3E}">
        <p14:creationId xmlns:p14="http://schemas.microsoft.com/office/powerpoint/2010/main" val="301695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57D3A-6784-4807-959A-5DE1C3F80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8656" y="1132116"/>
            <a:ext cx="6105143" cy="4593770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344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363E-02B2-45F4-93EF-0BE9FD43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4200" dirty="0"/>
              <a:t>The Problem-Solving Approach (Buying Formula Theory)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890BFA-40D0-4BD3-AB7A-6B12AFAA2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06276"/>
              </p:ext>
            </p:extLst>
          </p:nvPr>
        </p:nvGraphicFramePr>
        <p:xfrm>
          <a:off x="1120000" y="1825625"/>
          <a:ext cx="1023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835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26DC-8E41-41D5-A164-E189AD2D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Problem-Solving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8A88-297D-488D-B736-DFB6DF1E2D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Salesperson look for various problems which their product/service can best solve for their prospect.</a:t>
            </a:r>
          </a:p>
          <a:p>
            <a:r>
              <a:rPr lang="en-IN" dirty="0"/>
              <a:t>The product/service must solve the buyer’s problem or satisfy his need.</a:t>
            </a:r>
          </a:p>
          <a:p>
            <a:r>
              <a:rPr lang="en-IN" dirty="0"/>
              <a:t>It’s a buyer-oriented theory</a:t>
            </a:r>
          </a:p>
          <a:p>
            <a:r>
              <a:rPr lang="en-IN" dirty="0"/>
              <a:t>Helps to generate positive feelings about a brand.</a:t>
            </a:r>
          </a:p>
          <a:p>
            <a:r>
              <a:rPr lang="en-IN" dirty="0"/>
              <a:t>Feelings of adequacy and pleasure are created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F339ED-4A65-40BB-A208-C232CA669B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1777310"/>
              </p:ext>
            </p:extLst>
          </p:nvPr>
        </p:nvGraphicFramePr>
        <p:xfrm>
          <a:off x="6319838" y="1825625"/>
          <a:ext cx="50339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48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6E6E-D48D-46FD-A939-1613FA30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Modern Sales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48C96-AC46-45D2-AFE0-2B0D80F7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More professionalized selling function </a:t>
            </a:r>
          </a:p>
          <a:p>
            <a:r>
              <a:rPr lang="en-IN" dirty="0"/>
              <a:t>Two different views of the selling function- traditional and modern</a:t>
            </a:r>
          </a:p>
          <a:p>
            <a:pPr marL="514350" indent="-514350">
              <a:buFont typeface="+mj-lt"/>
              <a:buAutoNum type="arabicPeriod"/>
            </a:pPr>
            <a:r>
              <a:rPr lang="en-IN" u="sng" dirty="0"/>
              <a:t>The Traditional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Also called salesmanship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 Sales person’s behaviour, a key element in the selling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Three variations of the approach- Canned sales presentations, Stimulus-Response Theory, Selling Formulas (AIDA formula)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Product qualities and customer needs- determinants of an effective sales presentation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Simplistic approach</a:t>
            </a:r>
          </a:p>
        </p:txBody>
      </p:sp>
    </p:spTree>
    <p:extLst>
      <p:ext uri="{BB962C8B-B14F-4D97-AF65-F5344CB8AC3E}">
        <p14:creationId xmlns:p14="http://schemas.microsoft.com/office/powerpoint/2010/main" val="6078677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429</Words>
  <Application>Microsoft Office PowerPoint</Application>
  <PresentationFormat>Widescreen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Depth</vt:lpstr>
      <vt:lpstr>Theories of Selling By :   Muskan   Oberoi BCP/17/268 </vt:lpstr>
      <vt:lpstr>AIDAS Model</vt:lpstr>
      <vt:lpstr>AIDAS Model</vt:lpstr>
      <vt:lpstr>Modification of AIDA model</vt:lpstr>
      <vt:lpstr>Right Set of Circumstances Theory</vt:lpstr>
      <vt:lpstr>Modern Approaches</vt:lpstr>
      <vt:lpstr>The Problem-Solving Approach (Buying Formula Theory)</vt:lpstr>
      <vt:lpstr>The Problem-Solving Approach</vt:lpstr>
      <vt:lpstr>Modern Sales Approach</vt:lpstr>
      <vt:lpstr>Modern Sales Approach</vt:lpstr>
      <vt:lpstr>Modern Sales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Selling</dc:title>
  <dc:creator>kaurg</dc:creator>
  <cp:lastModifiedBy>ishleenkrekhi@ms.du.ac.in</cp:lastModifiedBy>
  <cp:revision>11</cp:revision>
  <dcterms:created xsi:type="dcterms:W3CDTF">2021-03-06T15:28:10Z</dcterms:created>
  <dcterms:modified xsi:type="dcterms:W3CDTF">2022-01-19T21:04:52Z</dcterms:modified>
</cp:coreProperties>
</file>