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1B41E-29E3-4959-B7BE-20390E040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A753EA-D15B-4D9E-8906-4382DC271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62DEC-6547-406E-9174-C1A88B27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4AF0B-20FF-47BD-BF9B-29693D1B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B2F8C-23E2-44EC-9435-D4F51CD9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4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5138-800C-40D9-B6D5-AE9CA026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5A00B-81C9-40A8-A905-E79111DAC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EBA36-19E6-4F65-9459-00AE16B2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2F042-9C67-4AC8-8D09-1367852B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1EFD7-1142-41B0-981C-008B750B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8B5D3-8A28-4AC0-9447-D2382514F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38144-C936-4681-BC16-D4B7AAD2B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138D6-6320-4262-9913-97712DB6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76D01-48A9-4C51-B1BE-2BF601F6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099E6-2398-4A5E-B074-385FE685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CF32B-BBBE-4CC1-82B7-FB5411E50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05CB5-D494-4457-B5DD-319AAF23E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05CD1-F220-4B06-894A-1A0ED4E6B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4CF-C1CA-46A6-8D17-7ED67880A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412B6-04B4-4956-9028-48C4B13B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F2154-D75D-489E-BEAF-6351C650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2CBC5-237B-4E12-99AF-05260EC99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31A30-C8FF-403B-A2EF-8335D6EFE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9134E-47A0-4C46-B1F7-5BE08BB6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C173D-76F2-430D-8DC2-7DEFD128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1320A-4B0F-46FA-94C4-8614A7BC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48E7B-FD79-460F-B1E7-09065D0C4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93B9E-BBF0-4670-8CF8-C65EA838B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7537D-C8B4-4A10-8F68-7F1FDBB0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B78560-E191-48E4-8E70-4AF03154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D180F-1F32-43AE-9BC0-2FD16E52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9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6DA8A-C45A-4E5B-B2A7-CE9DA7EB4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1201A-C95B-41E4-A756-9C6BBEC7D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B69A-F774-47CF-92E1-86602919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4D4A0B-73A8-46D3-88DA-A99CBBE17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79FC9-F94A-43B5-A93D-8A8836662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75B248-5A39-45A8-B048-94E120266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F886C8-F345-4A39-929F-9C6709FA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107206-38EC-4495-9730-8049BFB2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D131B-CE40-4678-93C4-F2882725E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5706F1-55B0-4221-90C7-44D32ADF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EB4A9-4636-4DE6-9E1B-AB8D0B75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ACB1F9-2B49-4B54-A259-70E999047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1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419869-FBAA-4512-B139-FC98A16D9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12A3F2-86FC-412B-AE24-E31CA6B7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96017-C313-42B1-B1C9-BA22CC48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9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F7D9-C802-4C60-BBAC-294F093D4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49B62-E3FF-45D7-86A2-3B358380A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667E6-BC1C-4479-B1A6-1802A4B84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25B27-5571-4C55-9213-1B811EAC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5C4D1-7FB6-404D-B08E-851B7832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CF535-F4A0-445E-A94D-3244BE63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6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77511-C9A5-442A-9D06-C6CB7ACED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5E235E-DEAA-4FF5-9424-726837A3A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69BCF-E114-4883-8EAC-979488B9A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BAC4D-9BD0-490B-9A10-34D12ED4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B3E1C-50D6-49D8-829D-9458DDAE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5D686-C039-4328-8070-1E97EAA4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0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CA2BFF-6B68-49DD-BCD1-746F88223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1CA68-281F-46A9-ADEC-BC83549F9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6835-2406-47D6-BC88-27BE98D73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7562-E39D-4F93-9AA4-2977E76E4181}" type="datetimeFigureOut">
              <a:rPr lang="en-US" smtClean="0"/>
              <a:t>4/21/2019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D000B-CFA9-4454-B679-C09EC5A0A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69EBC-F86A-464B-B334-B033BE18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4535-60A6-4F87-A192-D5AA1DE57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3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82BA35B-B9DA-4B63-B669-09EC3E47AF72}"/>
              </a:ext>
            </a:extLst>
          </p:cNvPr>
          <p:cNvSpPr txBox="1"/>
          <p:nvPr/>
        </p:nvSpPr>
        <p:spPr>
          <a:xfrm>
            <a:off x="4204682" y="298103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CONTEXT LEVEL DFD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E4C2627-20A3-48DC-A563-9D263D801209}"/>
              </a:ext>
            </a:extLst>
          </p:cNvPr>
          <p:cNvGrpSpPr/>
          <p:nvPr/>
        </p:nvGrpSpPr>
        <p:grpSpPr>
          <a:xfrm>
            <a:off x="333577" y="1801966"/>
            <a:ext cx="11325686" cy="3515895"/>
            <a:chOff x="266902" y="1087591"/>
            <a:chExt cx="11325686" cy="351589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FFE586B-68A2-48B3-BB86-57F723606101}"/>
                </a:ext>
              </a:extLst>
            </p:cNvPr>
            <p:cNvSpPr/>
            <p:nvPr/>
          </p:nvSpPr>
          <p:spPr>
            <a:xfrm>
              <a:off x="4676775" y="2495397"/>
              <a:ext cx="2152650" cy="1181100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Enter Username and Password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AFB69-4E1A-4227-BB69-A160F0C77CEA}"/>
                </a:ext>
              </a:extLst>
            </p:cNvPr>
            <p:cNvSpPr/>
            <p:nvPr/>
          </p:nvSpPr>
          <p:spPr>
            <a:xfrm>
              <a:off x="266902" y="2769295"/>
              <a:ext cx="2076450" cy="628650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Residents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3ED2D31-28A8-47F3-B2DB-C12375D882AE}"/>
                </a:ext>
              </a:extLst>
            </p:cNvPr>
            <p:cNvSpPr/>
            <p:nvPr/>
          </p:nvSpPr>
          <p:spPr>
            <a:xfrm>
              <a:off x="9516138" y="2763586"/>
              <a:ext cx="2076450" cy="628650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Committee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9474EF7-1005-4F99-A4E9-CFE609E21DE8}"/>
                </a:ext>
              </a:extLst>
            </p:cNvPr>
            <p:cNvCxnSpPr>
              <a:cxnSpLocks/>
            </p:cNvCxnSpPr>
            <p:nvPr/>
          </p:nvCxnSpPr>
          <p:spPr>
            <a:xfrm>
              <a:off x="2343352" y="3325409"/>
              <a:ext cx="2409623" cy="1479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9E501D-C8CD-48E0-B2DF-BB3A452EA159}"/>
                </a:ext>
              </a:extLst>
            </p:cNvPr>
            <p:cNvSpPr txBox="1"/>
            <p:nvPr/>
          </p:nvSpPr>
          <p:spPr>
            <a:xfrm>
              <a:off x="7789664" y="1087591"/>
              <a:ext cx="1726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Fund Details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FC4F2FE-631E-48B3-842E-BE2F804A5CEB}"/>
                </a:ext>
              </a:extLst>
            </p:cNvPr>
            <p:cNvSpPr txBox="1"/>
            <p:nvPr/>
          </p:nvSpPr>
          <p:spPr>
            <a:xfrm>
              <a:off x="2343352" y="2504618"/>
              <a:ext cx="2367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Complains/Suggestions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66C8586-7693-48D8-BFD2-AFFAEC7911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81267" y="3313866"/>
              <a:ext cx="2734871" cy="195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6A25809-7E94-4339-9566-E4F1A35EA3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0687" y="2873950"/>
              <a:ext cx="2402288" cy="148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3101B02-FBEE-41B9-957B-722C03D926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29425" y="2887248"/>
              <a:ext cx="2686714" cy="157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A2A2B2C7-7ABD-4569-82C1-413BBAC63954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rot="5400000" flipH="1">
              <a:off x="3601785" y="2113291"/>
              <a:ext cx="59502" cy="2720974"/>
            </a:xfrm>
            <a:prstGeom prst="bentConnector4">
              <a:avLst>
                <a:gd name="adj1" fmla="val -384189"/>
                <a:gd name="adj2" fmla="val 100250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828D73B0-3041-4E01-9261-6E8FCA2882B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005642" y="2513465"/>
              <a:ext cx="4219575" cy="248979"/>
            </a:xfrm>
            <a:prstGeom prst="bentConnector4">
              <a:avLst>
                <a:gd name="adj1" fmla="val -14898"/>
                <a:gd name="adj2" fmla="val 318061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B2B46BB-4337-43E9-90E9-44A8D5CCA46D}"/>
                </a:ext>
              </a:extLst>
            </p:cNvPr>
            <p:cNvSpPr txBox="1"/>
            <p:nvPr/>
          </p:nvSpPr>
          <p:spPr>
            <a:xfrm>
              <a:off x="2598077" y="2981762"/>
              <a:ext cx="18239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User id,Password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45D5910-48CB-4682-AF9E-7C023D6F085B}"/>
                </a:ext>
              </a:extLst>
            </p:cNvPr>
            <p:cNvSpPr txBox="1"/>
            <p:nvPr/>
          </p:nvSpPr>
          <p:spPr>
            <a:xfrm>
              <a:off x="7841195" y="3820367"/>
              <a:ext cx="1257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Result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54BB989-59EA-47B6-BC34-CC292C98AA4F}"/>
                </a:ext>
              </a:extLst>
            </p:cNvPr>
            <p:cNvSpPr txBox="1"/>
            <p:nvPr/>
          </p:nvSpPr>
          <p:spPr>
            <a:xfrm>
              <a:off x="2782849" y="3381561"/>
              <a:ext cx="17264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Notifications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BBD924B-F74E-4EF1-8341-816095250260}"/>
                </a:ext>
              </a:extLst>
            </p:cNvPr>
            <p:cNvSpPr txBox="1"/>
            <p:nvPr/>
          </p:nvSpPr>
          <p:spPr>
            <a:xfrm>
              <a:off x="2705349" y="1888527"/>
              <a:ext cx="17695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Payment , Votes</a:t>
              </a:r>
            </a:p>
          </p:txBody>
        </p: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ABB51FF6-2AA7-489E-AB37-A000722DDA5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485134" y="2669090"/>
              <a:ext cx="3327136" cy="86276"/>
            </a:xfrm>
            <a:prstGeom prst="bentConnector4">
              <a:avLst>
                <a:gd name="adj1" fmla="val -18865"/>
                <a:gd name="adj2" fmla="val 364964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D7BB058-50BF-4E1B-9060-F0206899AE80}"/>
                </a:ext>
              </a:extLst>
            </p:cNvPr>
            <p:cNvSpPr txBox="1"/>
            <p:nvPr/>
          </p:nvSpPr>
          <p:spPr>
            <a:xfrm>
              <a:off x="2433432" y="1323556"/>
              <a:ext cx="2695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Response , Event Details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25DE9D2-125C-40B4-8C37-6A4CF2422F30}"/>
                </a:ext>
              </a:extLst>
            </p:cNvPr>
            <p:cNvSpPr txBox="1"/>
            <p:nvPr/>
          </p:nvSpPr>
          <p:spPr>
            <a:xfrm>
              <a:off x="2725067" y="3835478"/>
              <a:ext cx="20279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Maintenance Bill</a:t>
              </a:r>
            </a:p>
          </p:txBody>
        </p: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0B8D75F3-04FB-4909-8720-CFD7B84E5B05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8292323" y="1523857"/>
              <a:ext cx="111293" cy="4040186"/>
            </a:xfrm>
            <a:prstGeom prst="bentConnector3">
              <a:avLst>
                <a:gd name="adj1" fmla="val -215327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nector: Elbow 59">
              <a:extLst>
                <a:ext uri="{FF2B5EF4-FFF2-40B4-BE49-F238E27FC236}">
                  <a16:creationId xmlns:a16="http://schemas.microsoft.com/office/drawing/2014/main" id="{6195F2BB-9C0C-466F-AF87-3F55D7CBF910}"/>
                </a:ext>
              </a:extLst>
            </p:cNvPr>
            <p:cNvCxnSpPr>
              <a:cxnSpLocks/>
              <a:stCxn id="4" idx="4"/>
            </p:cNvCxnSpPr>
            <p:nvPr/>
          </p:nvCxnSpPr>
          <p:spPr>
            <a:xfrm rot="5400000" flipH="1">
              <a:off x="3680069" y="1603466"/>
              <a:ext cx="202716" cy="3943346"/>
            </a:xfrm>
            <a:prstGeom prst="bentConnector4">
              <a:avLst>
                <a:gd name="adj1" fmla="val -258429"/>
                <a:gd name="adj2" fmla="val 99879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Connector: Elbow 73">
              <a:extLst>
                <a:ext uri="{FF2B5EF4-FFF2-40B4-BE49-F238E27FC236}">
                  <a16:creationId xmlns:a16="http://schemas.microsoft.com/office/drawing/2014/main" id="{D566C4F5-E9AB-4658-9D94-B0FB0F48288A}"/>
                </a:ext>
              </a:extLst>
            </p:cNvPr>
            <p:cNvCxnSpPr>
              <a:cxnSpLocks/>
              <a:endCxn id="4" idx="1"/>
            </p:cNvCxnSpPr>
            <p:nvPr/>
          </p:nvCxnSpPr>
          <p:spPr>
            <a:xfrm flipV="1">
              <a:off x="2038351" y="2668365"/>
              <a:ext cx="2953672" cy="99840"/>
            </a:xfrm>
            <a:prstGeom prst="bentConnector4">
              <a:avLst>
                <a:gd name="adj1" fmla="val 1773"/>
                <a:gd name="adj2" fmla="val 502212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C3451E4-3BDA-4447-8915-579A2A389224}"/>
                </a:ext>
              </a:extLst>
            </p:cNvPr>
            <p:cNvSpPr txBox="1"/>
            <p:nvPr/>
          </p:nvSpPr>
          <p:spPr>
            <a:xfrm>
              <a:off x="7109945" y="2952279"/>
              <a:ext cx="18239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User id,Password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8ECCCF4-1320-430D-8603-9F8239DF60FA}"/>
                </a:ext>
              </a:extLst>
            </p:cNvPr>
            <p:cNvSpPr txBox="1"/>
            <p:nvPr/>
          </p:nvSpPr>
          <p:spPr>
            <a:xfrm>
              <a:off x="7488340" y="3417855"/>
              <a:ext cx="17264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Notifications</a:t>
              </a:r>
            </a:p>
          </p:txBody>
        </p:sp>
        <p:cxnSp>
          <p:nvCxnSpPr>
            <p:cNvPr id="87" name="Connector: Elbow 86">
              <a:extLst>
                <a:ext uri="{FF2B5EF4-FFF2-40B4-BE49-F238E27FC236}">
                  <a16:creationId xmlns:a16="http://schemas.microsoft.com/office/drawing/2014/main" id="{D8867598-AC36-46DE-BADC-802466945A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03874" y="2506424"/>
              <a:ext cx="4152900" cy="259456"/>
            </a:xfrm>
            <a:prstGeom prst="bentConnector4">
              <a:avLst>
                <a:gd name="adj1" fmla="val 114"/>
                <a:gd name="adj2" fmla="val 401033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AD35F193-E5EE-4635-BF3D-641D9D2F21F4}"/>
                </a:ext>
              </a:extLst>
            </p:cNvPr>
            <p:cNvSpPr txBox="1"/>
            <p:nvPr/>
          </p:nvSpPr>
          <p:spPr>
            <a:xfrm>
              <a:off x="7118548" y="2495397"/>
              <a:ext cx="2367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Complains/Suggestions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509ED2C-524E-43A7-A364-BE7FEEA2F41C}"/>
                </a:ext>
              </a:extLst>
            </p:cNvPr>
            <p:cNvSpPr txBox="1"/>
            <p:nvPr/>
          </p:nvSpPr>
          <p:spPr>
            <a:xfrm>
              <a:off x="7287996" y="2042600"/>
              <a:ext cx="17695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Payment , Votes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AB9229E-AC48-4D50-87E9-C2410FE34A3C}"/>
                </a:ext>
              </a:extLst>
            </p:cNvPr>
            <p:cNvSpPr txBox="1"/>
            <p:nvPr/>
          </p:nvSpPr>
          <p:spPr>
            <a:xfrm>
              <a:off x="6829424" y="1562433"/>
              <a:ext cx="3667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Response , Updated Information</a:t>
              </a:r>
            </a:p>
          </p:txBody>
        </p: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CDFCF9B3-53DA-4AFC-AE92-9D24BAE32B58}"/>
                </a:ext>
              </a:extLst>
            </p:cNvPr>
            <p:cNvCxnSpPr>
              <a:cxnSpLocks/>
              <a:stCxn id="8" idx="3"/>
              <a:endCxn id="4" idx="0"/>
            </p:cNvCxnSpPr>
            <p:nvPr/>
          </p:nvCxnSpPr>
          <p:spPr>
            <a:xfrm flipH="1" flipV="1">
              <a:off x="5753100" y="2495397"/>
              <a:ext cx="5839488" cy="582514"/>
            </a:xfrm>
            <a:prstGeom prst="bentConnector4">
              <a:avLst>
                <a:gd name="adj1" fmla="val -3915"/>
                <a:gd name="adj2" fmla="val 281502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or: Elbow 51">
              <a:extLst>
                <a:ext uri="{FF2B5EF4-FFF2-40B4-BE49-F238E27FC236}">
                  <a16:creationId xmlns:a16="http://schemas.microsoft.com/office/drawing/2014/main" id="{DFC13F0F-D5FF-461D-9140-1B12B45B60C2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8041965" y="1133735"/>
              <a:ext cx="284261" cy="4801263"/>
            </a:xfrm>
            <a:prstGeom prst="bentConnector3">
              <a:avLst>
                <a:gd name="adj1" fmla="val -314975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3B6CEE6-D3AC-46A0-B236-C8209394B9A2}"/>
                </a:ext>
              </a:extLst>
            </p:cNvPr>
            <p:cNvSpPr txBox="1"/>
            <p:nvPr/>
          </p:nvSpPr>
          <p:spPr>
            <a:xfrm>
              <a:off x="7488230" y="4234154"/>
              <a:ext cx="20279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Maintenance Bill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059B60B-CDDB-4977-B4B8-0DB0F6856D48}"/>
              </a:ext>
            </a:extLst>
          </p:cNvPr>
          <p:cNvGrpSpPr/>
          <p:nvPr/>
        </p:nvGrpSpPr>
        <p:grpSpPr>
          <a:xfrm>
            <a:off x="2505075" y="306830"/>
            <a:ext cx="8216289" cy="6440414"/>
            <a:chOff x="18404" y="304800"/>
            <a:chExt cx="8216289" cy="644041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D27EFBE-B38C-4A87-8C20-386E5AD1F8A5}"/>
                </a:ext>
              </a:extLst>
            </p:cNvPr>
            <p:cNvSpPr txBox="1"/>
            <p:nvPr/>
          </p:nvSpPr>
          <p:spPr>
            <a:xfrm>
              <a:off x="18404" y="2030023"/>
              <a:ext cx="165491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UPDATED INFORMATION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19F08DE-8469-44C0-ADC0-395A0FA327BC}"/>
                </a:ext>
              </a:extLst>
            </p:cNvPr>
            <p:cNvGrpSpPr/>
            <p:nvPr/>
          </p:nvGrpSpPr>
          <p:grpSpPr>
            <a:xfrm>
              <a:off x="304800" y="304800"/>
              <a:ext cx="7929893" cy="6440414"/>
              <a:chOff x="166357" y="112786"/>
              <a:chExt cx="7929893" cy="6440414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01142715-9C9F-4C03-ABF3-97AB39160287}"/>
                  </a:ext>
                </a:extLst>
              </p:cNvPr>
              <p:cNvSpPr/>
              <p:nvPr/>
            </p:nvSpPr>
            <p:spPr>
              <a:xfrm>
                <a:off x="1981200" y="381000"/>
                <a:ext cx="838200" cy="685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1.0</a:t>
                </a:r>
              </a:p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LOGIN</a:t>
                </a: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4F311667-3379-4517-9903-834825932282}"/>
                  </a:ext>
                </a:extLst>
              </p:cNvPr>
              <p:cNvSpPr/>
              <p:nvPr/>
            </p:nvSpPr>
            <p:spPr>
              <a:xfrm>
                <a:off x="3791711" y="3349054"/>
                <a:ext cx="1313689" cy="5371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 5.0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ACCOUNTING 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12FA01A-05AF-416C-844E-49C6C59189CB}"/>
                  </a:ext>
                </a:extLst>
              </p:cNvPr>
              <p:cNvSpPr/>
              <p:nvPr/>
            </p:nvSpPr>
            <p:spPr>
              <a:xfrm>
                <a:off x="1396133" y="3893001"/>
                <a:ext cx="1474609" cy="58942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 </a:t>
                </a:r>
                <a:r>
                  <a:rPr lang="en-US" sz="900" dirty="0">
                    <a:solidFill>
                      <a:schemeClr val="tx1"/>
                    </a:solidFill>
                  </a:rPr>
                  <a:t>3.0</a:t>
                </a:r>
                <a:r>
                  <a:rPr lang="en-US" sz="1050" dirty="0"/>
                  <a:t>   </a:t>
                </a:r>
              </a:p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ENTER COMPLAIN AND SUGGESTION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776E1F11-7A67-4E9C-81CA-4348D778AB05}"/>
                  </a:ext>
                </a:extLst>
              </p:cNvPr>
              <p:cNvSpPr/>
              <p:nvPr/>
            </p:nvSpPr>
            <p:spPr>
              <a:xfrm>
                <a:off x="1417322" y="1727093"/>
                <a:ext cx="1275587" cy="9012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2.0</a:t>
                </a:r>
              </a:p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VIEW BULLETIN AND COMMUNITY WIKI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9BE0BD3-1432-4AC2-97E3-6CF5AA2D66BC}"/>
                  </a:ext>
                </a:extLst>
              </p:cNvPr>
              <p:cNvSpPr/>
              <p:nvPr/>
            </p:nvSpPr>
            <p:spPr>
              <a:xfrm>
                <a:off x="6591300" y="507958"/>
                <a:ext cx="1447800" cy="76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 6.0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EVENT  SCHEDULING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77C0A615-9476-45E1-AB8C-0FB44AA8E4CE}"/>
                  </a:ext>
                </a:extLst>
              </p:cNvPr>
              <p:cNvCxnSpPr/>
              <p:nvPr/>
            </p:nvCxnSpPr>
            <p:spPr>
              <a:xfrm>
                <a:off x="228600" y="304800"/>
                <a:ext cx="152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A718146F-24A7-4296-9B2A-53A962DCBECB}"/>
                  </a:ext>
                </a:extLst>
              </p:cNvPr>
              <p:cNvCxnSpPr/>
              <p:nvPr/>
            </p:nvCxnSpPr>
            <p:spPr>
              <a:xfrm>
                <a:off x="214884" y="597534"/>
                <a:ext cx="152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176998E-B154-4249-AE71-2AE224676CD3}"/>
                  </a:ext>
                </a:extLst>
              </p:cNvPr>
              <p:cNvSpPr txBox="1"/>
              <p:nvPr/>
            </p:nvSpPr>
            <p:spPr>
              <a:xfrm>
                <a:off x="214884" y="343618"/>
                <a:ext cx="1524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RESIDENTS DETAILS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DFC5C63F-F1F8-48C6-8D1F-B1BE4A4EB33F}"/>
                  </a:ext>
                </a:extLst>
              </p:cNvPr>
              <p:cNvSpPr/>
              <p:nvPr/>
            </p:nvSpPr>
            <p:spPr>
              <a:xfrm>
                <a:off x="6019800" y="2505507"/>
                <a:ext cx="1219200" cy="5896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 4.0</a:t>
                </a:r>
              </a:p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VOTING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E1698425-425D-464D-843B-1BEDA0E8CEA3}"/>
                  </a:ext>
                </a:extLst>
              </p:cNvPr>
              <p:cNvCxnSpPr/>
              <p:nvPr/>
            </p:nvCxnSpPr>
            <p:spPr>
              <a:xfrm>
                <a:off x="207264" y="5317574"/>
                <a:ext cx="152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0EE3A652-1147-4FBD-9FCE-911C3DB573F6}"/>
                  </a:ext>
                </a:extLst>
              </p:cNvPr>
              <p:cNvCxnSpPr/>
              <p:nvPr/>
            </p:nvCxnSpPr>
            <p:spPr>
              <a:xfrm>
                <a:off x="228600" y="5029200"/>
                <a:ext cx="152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AD8D24C-F0FC-4837-AC1D-94D6468E630E}"/>
                  </a:ext>
                </a:extLst>
              </p:cNvPr>
              <p:cNvSpPr txBox="1"/>
              <p:nvPr/>
            </p:nvSpPr>
            <p:spPr>
              <a:xfrm>
                <a:off x="207264" y="5058748"/>
                <a:ext cx="15240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SOCIETY  DETAILS</a:t>
                </a: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895639E3-3F0B-4F51-BD0B-24978B5136A8}"/>
                  </a:ext>
                </a:extLst>
              </p:cNvPr>
              <p:cNvCxnSpPr>
                <a:stCxn id="5" idx="0"/>
              </p:cNvCxnSpPr>
              <p:nvPr/>
            </p:nvCxnSpPr>
            <p:spPr>
              <a:xfrm>
                <a:off x="2400300" y="381000"/>
                <a:ext cx="2019300" cy="2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E614A1A-0121-416B-9E11-AF77128D2A8D}"/>
                  </a:ext>
                </a:extLst>
              </p:cNvPr>
              <p:cNvCxnSpPr/>
              <p:nvPr/>
            </p:nvCxnSpPr>
            <p:spPr>
              <a:xfrm>
                <a:off x="3886200" y="711179"/>
                <a:ext cx="0" cy="17777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68B7EEA6-D077-475B-A44A-C9D540FB0DC2}"/>
                  </a:ext>
                </a:extLst>
              </p:cNvPr>
              <p:cNvCxnSpPr/>
              <p:nvPr/>
            </p:nvCxnSpPr>
            <p:spPr>
              <a:xfrm>
                <a:off x="4419600" y="383846"/>
                <a:ext cx="0" cy="51405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15947339-785F-4D79-A2CC-04B01BB86AF8}"/>
                  </a:ext>
                </a:extLst>
              </p:cNvPr>
              <p:cNvCxnSpPr>
                <a:endCxn id="5" idx="6"/>
              </p:cNvCxnSpPr>
              <p:nvPr/>
            </p:nvCxnSpPr>
            <p:spPr>
              <a:xfrm flipH="1">
                <a:off x="2819400" y="723900"/>
                <a:ext cx="10668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6A70C1-BF06-41F5-8C55-67DEC66250FD}"/>
                  </a:ext>
                </a:extLst>
              </p:cNvPr>
              <p:cNvSpPr txBox="1"/>
              <p:nvPr/>
            </p:nvSpPr>
            <p:spPr>
              <a:xfrm>
                <a:off x="2927604" y="470576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USERNAME,PASSWORD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29A055D-D58E-4F57-A19A-0E2827FA8219}"/>
                  </a:ext>
                </a:extLst>
              </p:cNvPr>
              <p:cNvSpPr txBox="1"/>
              <p:nvPr/>
            </p:nvSpPr>
            <p:spPr>
              <a:xfrm>
                <a:off x="2679492" y="112786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ERROR MESSAGE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1287C7B-2C4E-4F07-8C82-C41DDBE0D872}"/>
                  </a:ext>
                </a:extLst>
              </p:cNvPr>
              <p:cNvCxnSpPr/>
              <p:nvPr/>
            </p:nvCxnSpPr>
            <p:spPr>
              <a:xfrm flipV="1">
                <a:off x="838200" y="887099"/>
                <a:ext cx="1158240" cy="2159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F863A5D-28B5-4044-9696-1444A9772360}"/>
                  </a:ext>
                </a:extLst>
              </p:cNvPr>
              <p:cNvCxnSpPr/>
              <p:nvPr/>
            </p:nvCxnSpPr>
            <p:spPr>
              <a:xfrm>
                <a:off x="838200" y="621501"/>
                <a:ext cx="0" cy="2763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311AED-03AC-4BD9-85E7-31AFD909DBD3}"/>
                  </a:ext>
                </a:extLst>
              </p:cNvPr>
              <p:cNvSpPr txBox="1"/>
              <p:nvPr/>
            </p:nvSpPr>
            <p:spPr>
              <a:xfrm>
                <a:off x="781050" y="621501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CREDINTIALS DATA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DD42BBD7-719D-4F67-972A-20ECB83846FE}"/>
                  </a:ext>
                </a:extLst>
              </p:cNvPr>
              <p:cNvCxnSpPr/>
              <p:nvPr/>
            </p:nvCxnSpPr>
            <p:spPr>
              <a:xfrm flipH="1" flipV="1">
                <a:off x="2656032" y="1019157"/>
                <a:ext cx="1614828" cy="123243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2A451D31-82DD-469F-9811-EEC736921DAD}"/>
                  </a:ext>
                </a:extLst>
              </p:cNvPr>
              <p:cNvCxnSpPr/>
              <p:nvPr/>
            </p:nvCxnSpPr>
            <p:spPr>
              <a:xfrm>
                <a:off x="2819400" y="852333"/>
                <a:ext cx="1600200" cy="13459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4F95BAA-D5EB-4659-951D-D9BDE6B49620}"/>
                  </a:ext>
                </a:extLst>
              </p:cNvPr>
              <p:cNvSpPr txBox="1"/>
              <p:nvPr/>
            </p:nvSpPr>
            <p:spPr>
              <a:xfrm rot="2316608">
                <a:off x="3177130" y="1187709"/>
                <a:ext cx="116205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ERROR MESSAGE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90862C7-55EE-4A23-A032-8AC11755D347}"/>
                  </a:ext>
                </a:extLst>
              </p:cNvPr>
              <p:cNvSpPr txBox="1"/>
              <p:nvPr/>
            </p:nvSpPr>
            <p:spPr>
              <a:xfrm rot="2361351">
                <a:off x="2666999" y="1297396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USERNAME,PASSWORD</a:t>
                </a: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6D57965-F929-4593-B5D0-9CC7A043498C}"/>
                  </a:ext>
                </a:extLst>
              </p:cNvPr>
              <p:cNvCxnSpPr/>
              <p:nvPr/>
            </p:nvCxnSpPr>
            <p:spPr>
              <a:xfrm>
                <a:off x="266700" y="2212848"/>
                <a:ext cx="38100" cy="281635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8B52CF7-6429-495F-8894-BC2941D26373}"/>
                  </a:ext>
                </a:extLst>
              </p:cNvPr>
              <p:cNvCxnSpPr/>
              <p:nvPr/>
            </p:nvCxnSpPr>
            <p:spPr>
              <a:xfrm flipV="1">
                <a:off x="533400" y="2482533"/>
                <a:ext cx="0" cy="254666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74684192-F25A-41A3-AAC5-AEEF529303BF}"/>
                  </a:ext>
                </a:extLst>
              </p:cNvPr>
              <p:cNvCxnSpPr>
                <a:cxnSpLocks/>
                <a:stCxn id="8" idx="2"/>
              </p:cNvCxnSpPr>
              <p:nvPr/>
            </p:nvCxnSpPr>
            <p:spPr>
              <a:xfrm flipH="1">
                <a:off x="266702" y="2177701"/>
                <a:ext cx="1150620" cy="509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25AA3D0C-AB34-4969-83F6-D768543C8DF1}"/>
                  </a:ext>
                </a:extLst>
              </p:cNvPr>
              <p:cNvCxnSpPr>
                <a:cxnSpLocks/>
                <a:endCxn id="8" idx="3"/>
              </p:cNvCxnSpPr>
              <p:nvPr/>
            </p:nvCxnSpPr>
            <p:spPr>
              <a:xfrm>
                <a:off x="533400" y="2482533"/>
                <a:ext cx="1070727" cy="1379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E780CEA-8917-44BF-9356-FD1395B08BA1}"/>
                  </a:ext>
                </a:extLst>
              </p:cNvPr>
              <p:cNvSpPr txBox="1"/>
              <p:nvPr/>
            </p:nvSpPr>
            <p:spPr>
              <a:xfrm>
                <a:off x="166357" y="2252217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RULES/REGULATIONS</a:t>
                </a: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0254E65-C72C-41C5-856A-F845CC3675FE}"/>
                  </a:ext>
                </a:extLst>
              </p:cNvPr>
              <p:cNvCxnSpPr>
                <a:cxnSpLocks/>
                <a:endCxn id="8" idx="6"/>
              </p:cNvCxnSpPr>
              <p:nvPr/>
            </p:nvCxnSpPr>
            <p:spPr>
              <a:xfrm flipH="1">
                <a:off x="2692909" y="2082842"/>
                <a:ext cx="1472484" cy="94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D518119A-1A09-41FE-AC35-58ED5D35C613}"/>
                  </a:ext>
                </a:extLst>
              </p:cNvPr>
              <p:cNvCxnSpPr/>
              <p:nvPr/>
            </p:nvCxnSpPr>
            <p:spPr>
              <a:xfrm flipV="1">
                <a:off x="4165392" y="1139622"/>
                <a:ext cx="0" cy="9432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7F17C29-C2DF-42DB-8ABE-D45F1454D433}"/>
                  </a:ext>
                </a:extLst>
              </p:cNvPr>
              <p:cNvSpPr txBox="1"/>
              <p:nvPr/>
            </p:nvSpPr>
            <p:spPr>
              <a:xfrm>
                <a:off x="2695379" y="1889855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NOTIFICATIONS</a:t>
                </a:r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21909C76-8CBD-4F2E-A776-09A364571C1A}"/>
                  </a:ext>
                </a:extLst>
              </p:cNvPr>
              <p:cNvCxnSpPr>
                <a:stCxn id="40" idx="1"/>
              </p:cNvCxnSpPr>
              <p:nvPr/>
            </p:nvCxnSpPr>
            <p:spPr>
              <a:xfrm flipH="1">
                <a:off x="2706624" y="2378549"/>
                <a:ext cx="155752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8620B92-C2A8-44C5-B2EC-370BC908156B}"/>
                  </a:ext>
                </a:extLst>
              </p:cNvPr>
              <p:cNvSpPr txBox="1"/>
              <p:nvPr/>
            </p:nvSpPr>
            <p:spPr>
              <a:xfrm>
                <a:off x="2758059" y="2171842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UPDATED DATA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2554CB6-768C-4C62-86FF-E00C02829652}"/>
                  </a:ext>
                </a:extLst>
              </p:cNvPr>
              <p:cNvSpPr/>
              <p:nvPr/>
            </p:nvSpPr>
            <p:spPr>
              <a:xfrm>
                <a:off x="4264152" y="2198258"/>
                <a:ext cx="975360" cy="3605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COMMITTEE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52D6982-8289-40F6-AB04-CCBA026B281C}"/>
                  </a:ext>
                </a:extLst>
              </p:cNvPr>
              <p:cNvSpPr/>
              <p:nvPr/>
            </p:nvSpPr>
            <p:spPr>
              <a:xfrm>
                <a:off x="3889248" y="887099"/>
                <a:ext cx="975360" cy="25252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3A0A4A3-E2C8-44EA-AF08-5174B11899CD}"/>
                  </a:ext>
                </a:extLst>
              </p:cNvPr>
              <p:cNvSpPr txBox="1"/>
              <p:nvPr/>
            </p:nvSpPr>
            <p:spPr>
              <a:xfrm>
                <a:off x="3941710" y="908697"/>
                <a:ext cx="87043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RESIDENTS</a:t>
                </a:r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F7387C7-FD3B-4E1F-BCCB-9B607BCF6F81}"/>
                  </a:ext>
                </a:extLst>
              </p:cNvPr>
              <p:cNvCxnSpPr/>
              <p:nvPr/>
            </p:nvCxnSpPr>
            <p:spPr>
              <a:xfrm flipH="1">
                <a:off x="1417322" y="2743136"/>
                <a:ext cx="284683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C10211AA-1C05-44D2-901D-0C61807B9E10}"/>
                  </a:ext>
                </a:extLst>
              </p:cNvPr>
              <p:cNvCxnSpPr>
                <a:cxnSpLocks/>
                <a:endCxn id="7" idx="1"/>
              </p:cNvCxnSpPr>
              <p:nvPr/>
            </p:nvCxnSpPr>
            <p:spPr>
              <a:xfrm>
                <a:off x="1396134" y="2743136"/>
                <a:ext cx="215950" cy="123618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29C83609-1D1E-44C0-AE4E-0494DFA323B9}"/>
                  </a:ext>
                </a:extLst>
              </p:cNvPr>
              <p:cNvCxnSpPr/>
              <p:nvPr/>
            </p:nvCxnSpPr>
            <p:spPr>
              <a:xfrm flipV="1">
                <a:off x="4264152" y="2558840"/>
                <a:ext cx="6708" cy="1842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688399CE-7616-44E6-AACB-129356198FF7}"/>
                  </a:ext>
                </a:extLst>
              </p:cNvPr>
              <p:cNvSpPr txBox="1"/>
              <p:nvPr/>
            </p:nvSpPr>
            <p:spPr>
              <a:xfrm>
                <a:off x="549490" y="3006251"/>
                <a:ext cx="88886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/>
                  <a:t>COMPLAIN/</a:t>
                </a:r>
              </a:p>
              <a:p>
                <a:pPr algn="ctr"/>
                <a:r>
                  <a:rPr lang="en-US" sz="1000" dirty="0"/>
                  <a:t>SUGGESTION</a:t>
                </a:r>
              </a:p>
              <a:p>
                <a:pPr algn="ctr"/>
                <a:r>
                  <a:rPr lang="en-US" sz="1000" dirty="0"/>
                  <a:t>,RESPONSE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B192F00B-339F-46C9-82B4-969D06F94A81}"/>
                  </a:ext>
                </a:extLst>
              </p:cNvPr>
              <p:cNvSpPr/>
              <p:nvPr/>
            </p:nvSpPr>
            <p:spPr>
              <a:xfrm>
                <a:off x="4949952" y="4667089"/>
                <a:ext cx="975360" cy="25252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F808390-5667-4535-9068-750B23A0691F}"/>
                  </a:ext>
                </a:extLst>
              </p:cNvPr>
              <p:cNvSpPr txBox="1"/>
              <p:nvPr/>
            </p:nvSpPr>
            <p:spPr>
              <a:xfrm>
                <a:off x="4976390" y="4667089"/>
                <a:ext cx="87043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RESIDENTS</a:t>
                </a: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DF33CF4-C2E6-47AD-BC16-093FECE83B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36008" y="475488"/>
                <a:ext cx="12192" cy="42241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05477AC4-696D-40CB-A990-3820A3456B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36008" y="475488"/>
                <a:ext cx="245200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D6DB06D-ADE9-43B8-8990-61ABC736166C}"/>
                  </a:ext>
                </a:extLst>
              </p:cNvPr>
              <p:cNvSpPr txBox="1"/>
              <p:nvPr/>
            </p:nvSpPr>
            <p:spPr>
              <a:xfrm>
                <a:off x="4998488" y="112786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EVENTS INFORMATION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C2276274-0FCF-4444-B859-EE71C9FF07D5}"/>
                  </a:ext>
                </a:extLst>
              </p:cNvPr>
              <p:cNvCxnSpPr/>
              <p:nvPr/>
            </p:nvCxnSpPr>
            <p:spPr>
              <a:xfrm flipH="1">
                <a:off x="4788408" y="678918"/>
                <a:ext cx="191719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B0C0BB4E-FF27-4547-BD5D-3429CB542BCE}"/>
                  </a:ext>
                </a:extLst>
              </p:cNvPr>
              <p:cNvCxnSpPr/>
              <p:nvPr/>
            </p:nvCxnSpPr>
            <p:spPr>
              <a:xfrm>
                <a:off x="4788408" y="678918"/>
                <a:ext cx="0" cy="20728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AE4A95B-4149-495B-AEBB-32235F810712}"/>
                  </a:ext>
                </a:extLst>
              </p:cNvPr>
              <p:cNvSpPr txBox="1"/>
              <p:nvPr/>
            </p:nvSpPr>
            <p:spPr>
              <a:xfrm>
                <a:off x="5029200" y="491758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MESSAGE</a:t>
                </a:r>
              </a:p>
            </p:txBody>
          </p: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F22F2BEA-8DAD-4D92-A54D-B7F8D15B6BC2}"/>
                  </a:ext>
                </a:extLst>
              </p:cNvPr>
              <p:cNvCxnSpPr>
                <a:cxnSpLocks/>
                <a:endCxn id="9" idx="3"/>
              </p:cNvCxnSpPr>
              <p:nvPr/>
            </p:nvCxnSpPr>
            <p:spPr>
              <a:xfrm flipV="1">
                <a:off x="4495800" y="1158366"/>
                <a:ext cx="2307525" cy="16488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DA2F45DA-952E-4E2A-914A-B53ED3B764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95800" y="1323249"/>
                <a:ext cx="0" cy="87500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970C583-E9F5-4ACE-A4CE-A83B43387125}"/>
                  </a:ext>
                </a:extLst>
              </p:cNvPr>
              <p:cNvSpPr txBox="1"/>
              <p:nvPr/>
            </p:nvSpPr>
            <p:spPr>
              <a:xfrm>
                <a:off x="4964198" y="1066800"/>
                <a:ext cx="148590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RESPONSE</a:t>
                </a:r>
              </a:p>
            </p:txBody>
          </p:sp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518F83CD-06B7-4760-8B6A-38A7FFAEC79A}"/>
                  </a:ext>
                </a:extLst>
              </p:cNvPr>
              <p:cNvCxnSpPr>
                <a:cxnSpLocks/>
                <a:endCxn id="16" idx="0"/>
              </p:cNvCxnSpPr>
              <p:nvPr/>
            </p:nvCxnSpPr>
            <p:spPr>
              <a:xfrm>
                <a:off x="838200" y="4228507"/>
                <a:ext cx="131064" cy="83024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B695B211-3AE1-4A80-8939-7E9CB9B777EB}"/>
                  </a:ext>
                </a:extLst>
              </p:cNvPr>
              <p:cNvCxnSpPr>
                <a:cxnSpLocks/>
                <a:endCxn id="7" idx="2"/>
              </p:cNvCxnSpPr>
              <p:nvPr/>
            </p:nvCxnSpPr>
            <p:spPr>
              <a:xfrm flipV="1">
                <a:off x="838200" y="4187712"/>
                <a:ext cx="557933" cy="4079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095A4A8-42FF-4753-9ADC-CD901AA679C7}"/>
                  </a:ext>
                </a:extLst>
              </p:cNvPr>
              <p:cNvSpPr txBox="1"/>
              <p:nvPr/>
            </p:nvSpPr>
            <p:spPr>
              <a:xfrm>
                <a:off x="745494" y="4487103"/>
                <a:ext cx="102210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/>
                  <a:t>COMPLAIN DATA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37E0B3DE-38D8-4FFE-B227-27B0F17BA94B}"/>
                  </a:ext>
                </a:extLst>
              </p:cNvPr>
              <p:cNvCxnSpPr>
                <a:endCxn id="40" idx="3"/>
              </p:cNvCxnSpPr>
              <p:nvPr/>
            </p:nvCxnSpPr>
            <p:spPr>
              <a:xfrm flipH="1">
                <a:off x="5239512" y="2378549"/>
                <a:ext cx="93268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E491A84C-73F1-47EF-A9EE-D24060B74F51}"/>
                  </a:ext>
                </a:extLst>
              </p:cNvPr>
              <p:cNvCxnSpPr/>
              <p:nvPr/>
            </p:nvCxnSpPr>
            <p:spPr>
              <a:xfrm>
                <a:off x="6175248" y="2383386"/>
                <a:ext cx="0" cy="20728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E9B0C25-DDBB-4CF4-B6E4-A77B0CC7AFF9}"/>
                  </a:ext>
                </a:extLst>
              </p:cNvPr>
              <p:cNvSpPr txBox="1"/>
              <p:nvPr/>
            </p:nvSpPr>
            <p:spPr>
              <a:xfrm>
                <a:off x="5422657" y="2198258"/>
                <a:ext cx="84833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VOTES</a:t>
                </a:r>
              </a:p>
            </p:txBody>
          </p: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BAE9368A-1896-40D9-B188-35F92E1533F8}"/>
                  </a:ext>
                </a:extLst>
              </p:cNvPr>
              <p:cNvCxnSpPr/>
              <p:nvPr/>
            </p:nvCxnSpPr>
            <p:spPr>
              <a:xfrm flipH="1" flipV="1">
                <a:off x="5241036" y="2235824"/>
                <a:ext cx="1243352" cy="157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872810E5-F2EC-48C4-8FAC-EABD0EDC3C15}"/>
                  </a:ext>
                </a:extLst>
              </p:cNvPr>
              <p:cNvCxnSpPr/>
              <p:nvPr/>
            </p:nvCxnSpPr>
            <p:spPr>
              <a:xfrm>
                <a:off x="6484388" y="2251591"/>
                <a:ext cx="0" cy="2539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3E05F32-739C-4CB2-9066-DB49251A4509}"/>
                  </a:ext>
                </a:extLst>
              </p:cNvPr>
              <p:cNvSpPr txBox="1"/>
              <p:nvPr/>
            </p:nvSpPr>
            <p:spPr>
              <a:xfrm>
                <a:off x="5438543" y="1984727"/>
                <a:ext cx="84833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RESULT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6B301C9A-6545-49F7-AD46-77359E9FB678}"/>
                  </a:ext>
                </a:extLst>
              </p:cNvPr>
              <p:cNvCxnSpPr>
                <a:endCxn id="6" idx="0"/>
              </p:cNvCxnSpPr>
              <p:nvPr/>
            </p:nvCxnSpPr>
            <p:spPr>
              <a:xfrm>
                <a:off x="4448556" y="2564489"/>
                <a:ext cx="0" cy="78456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C6E1F9D-D23D-46CF-8138-B0EF4A2B9407}"/>
                  </a:ext>
                </a:extLst>
              </p:cNvPr>
              <p:cNvSpPr txBox="1"/>
              <p:nvPr/>
            </p:nvSpPr>
            <p:spPr>
              <a:xfrm>
                <a:off x="3643418" y="2800323"/>
                <a:ext cx="911352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FUND DETAILS, PAYMENT</a:t>
                </a:r>
              </a:p>
            </p:txBody>
          </p: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26E68DBD-C0BD-43A9-BDD1-AE70D6293597}"/>
                  </a:ext>
                </a:extLst>
              </p:cNvPr>
              <p:cNvCxnSpPr/>
              <p:nvPr/>
            </p:nvCxnSpPr>
            <p:spPr>
              <a:xfrm flipV="1">
                <a:off x="4636008" y="2590673"/>
                <a:ext cx="0" cy="7583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CF3B26A-1C71-4F92-8BAA-92A218563261}"/>
                  </a:ext>
                </a:extLst>
              </p:cNvPr>
              <p:cNvSpPr txBox="1"/>
              <p:nvPr/>
            </p:nvSpPr>
            <p:spPr>
              <a:xfrm>
                <a:off x="4573524" y="2725875"/>
                <a:ext cx="91135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MESSAGE</a:t>
                </a: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F136F02B-2A43-48A1-B980-FFB571E3EDC3}"/>
                  </a:ext>
                </a:extLst>
              </p:cNvPr>
              <p:cNvCxnSpPr>
                <a:cxnSpLocks/>
                <a:endCxn id="7" idx="6"/>
              </p:cNvCxnSpPr>
              <p:nvPr/>
            </p:nvCxnSpPr>
            <p:spPr>
              <a:xfrm flipH="1" flipV="1">
                <a:off x="2870742" y="4187712"/>
                <a:ext cx="2093458" cy="4793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0E801E83-D46A-4B47-90DE-42FA469E2079}"/>
                  </a:ext>
                </a:extLst>
              </p:cNvPr>
              <p:cNvSpPr txBox="1"/>
              <p:nvPr/>
            </p:nvSpPr>
            <p:spPr>
              <a:xfrm rot="702494">
                <a:off x="3008341" y="4189488"/>
                <a:ext cx="159542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COMPLAIN/ SUGGESTION</a:t>
                </a:r>
              </a:p>
            </p:txBody>
          </p: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860A20A7-6442-43BD-9339-4B6BCCC3A6D2}"/>
                  </a:ext>
                </a:extLst>
              </p:cNvPr>
              <p:cNvCxnSpPr/>
              <p:nvPr/>
            </p:nvCxnSpPr>
            <p:spPr>
              <a:xfrm>
                <a:off x="2655870" y="4441012"/>
                <a:ext cx="2276259" cy="47999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457BB22-F27A-4996-913F-B1FB895EA710}"/>
                  </a:ext>
                </a:extLst>
              </p:cNvPr>
              <p:cNvSpPr txBox="1"/>
              <p:nvPr/>
            </p:nvSpPr>
            <p:spPr>
              <a:xfrm rot="467982">
                <a:off x="3273901" y="4402670"/>
                <a:ext cx="79437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RESPONSE</a:t>
                </a:r>
              </a:p>
            </p:txBody>
          </p: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7687424D-6F55-4C47-B32B-FB5DBC50A8FC}"/>
                  </a:ext>
                </a:extLst>
              </p:cNvPr>
              <p:cNvCxnSpPr>
                <a:endCxn id="6" idx="4"/>
              </p:cNvCxnSpPr>
              <p:nvPr/>
            </p:nvCxnSpPr>
            <p:spPr>
              <a:xfrm flipH="1" flipV="1">
                <a:off x="4448556" y="3886200"/>
                <a:ext cx="580644" cy="7808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2288C9E-2EC6-4DBA-AC6A-9DAF24E62D00}"/>
                  </a:ext>
                </a:extLst>
              </p:cNvPr>
              <p:cNvSpPr txBox="1"/>
              <p:nvPr/>
            </p:nvSpPr>
            <p:spPr>
              <a:xfrm rot="3288192">
                <a:off x="4167466" y="4183969"/>
                <a:ext cx="91135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PAYMENT</a:t>
                </a:r>
              </a:p>
            </p:txBody>
          </p: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9422F0FB-0797-49D7-A617-9DD1C3A58489}"/>
                  </a:ext>
                </a:extLst>
              </p:cNvPr>
              <p:cNvCxnSpPr/>
              <p:nvPr/>
            </p:nvCxnSpPr>
            <p:spPr>
              <a:xfrm>
                <a:off x="4788408" y="3886200"/>
                <a:ext cx="398642" cy="78088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57F7ABA1-F976-463A-9FD2-A9C5E52DF7B0}"/>
                  </a:ext>
                </a:extLst>
              </p:cNvPr>
              <p:cNvSpPr txBox="1"/>
              <p:nvPr/>
            </p:nvSpPr>
            <p:spPr>
              <a:xfrm>
                <a:off x="4853708" y="3918760"/>
                <a:ext cx="911352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MESSAGE</a:t>
                </a:r>
              </a:p>
            </p:txBody>
          </p: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F5905487-32D2-4372-86ED-5E6289D1AB77}"/>
                  </a:ext>
                </a:extLst>
              </p:cNvPr>
              <p:cNvCxnSpPr>
                <a:endCxn id="13" idx="3"/>
              </p:cNvCxnSpPr>
              <p:nvPr/>
            </p:nvCxnSpPr>
            <p:spPr>
              <a:xfrm flipV="1">
                <a:off x="5315480" y="3008789"/>
                <a:ext cx="882868" cy="164400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95B76B87-75DD-4DA2-BEBE-1168F3DF3DAC}"/>
                  </a:ext>
                </a:extLst>
              </p:cNvPr>
              <p:cNvSpPr txBox="1"/>
              <p:nvPr/>
            </p:nvSpPr>
            <p:spPr>
              <a:xfrm>
                <a:off x="5029200" y="3044749"/>
                <a:ext cx="1121405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/>
                  <a:t>CANDIDATES DETAILS,VOTE</a:t>
                </a:r>
              </a:p>
            </p:txBody>
          </p: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7B777A66-9418-4C7B-A75F-121AC14B28B3}"/>
                  </a:ext>
                </a:extLst>
              </p:cNvPr>
              <p:cNvCxnSpPr>
                <a:endCxn id="9" idx="6"/>
              </p:cNvCxnSpPr>
              <p:nvPr/>
            </p:nvCxnSpPr>
            <p:spPr>
              <a:xfrm flipH="1" flipV="1">
                <a:off x="8039100" y="888958"/>
                <a:ext cx="57150" cy="56642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A7F3EE97-291B-46D5-8DBD-C55C8706B5D4}"/>
                  </a:ext>
                </a:extLst>
              </p:cNvPr>
              <p:cNvCxnSpPr/>
              <p:nvPr/>
            </p:nvCxnSpPr>
            <p:spPr>
              <a:xfrm flipH="1">
                <a:off x="457200" y="6553200"/>
                <a:ext cx="763905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4441E598-51FC-4D3C-897D-9D8ED9B2DA91}"/>
                  </a:ext>
                </a:extLst>
              </p:cNvPr>
              <p:cNvCxnSpPr/>
              <p:nvPr/>
            </p:nvCxnSpPr>
            <p:spPr>
              <a:xfrm flipH="1" flipV="1">
                <a:off x="445008" y="5317574"/>
                <a:ext cx="12192" cy="1235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20FCC84-BD49-4DFD-8246-0BD068336BE8}"/>
                  </a:ext>
                </a:extLst>
              </p:cNvPr>
              <p:cNvSpPr txBox="1"/>
              <p:nvPr/>
            </p:nvSpPr>
            <p:spPr>
              <a:xfrm>
                <a:off x="533400" y="6312826"/>
                <a:ext cx="14859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EVENTS DATA</a:t>
                </a:r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F437E814-F43A-4D15-A560-4ECC461C49E9}"/>
                  </a:ext>
                </a:extLst>
              </p:cNvPr>
              <p:cNvCxnSpPr>
                <a:endCxn id="13" idx="5"/>
              </p:cNvCxnSpPr>
              <p:nvPr/>
            </p:nvCxnSpPr>
            <p:spPr>
              <a:xfrm flipH="1" flipV="1">
                <a:off x="7060452" y="3008789"/>
                <a:ext cx="55122" cy="30872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1439BF19-5423-4E0D-9E6C-5878C58AEECB}"/>
                  </a:ext>
                </a:extLst>
              </p:cNvPr>
              <p:cNvCxnSpPr/>
              <p:nvPr/>
            </p:nvCxnSpPr>
            <p:spPr>
              <a:xfrm flipH="1">
                <a:off x="837403" y="6096000"/>
                <a:ext cx="628093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05C11DEB-0F75-4129-9983-A50E32378208}"/>
                  </a:ext>
                </a:extLst>
              </p:cNvPr>
              <p:cNvCxnSpPr/>
              <p:nvPr/>
            </p:nvCxnSpPr>
            <p:spPr>
              <a:xfrm flipV="1">
                <a:off x="837403" y="5312664"/>
                <a:ext cx="0" cy="7833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629E0CD-739C-454E-8A00-595FF1BCB44A}"/>
                  </a:ext>
                </a:extLst>
              </p:cNvPr>
              <p:cNvSpPr txBox="1"/>
              <p:nvPr/>
            </p:nvSpPr>
            <p:spPr>
              <a:xfrm>
                <a:off x="847643" y="5865586"/>
                <a:ext cx="14859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VOTING’S  DATA</a:t>
                </a:r>
              </a:p>
            </p:txBody>
          </p: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ED295C41-A986-400A-8110-49B0CD2D98F9}"/>
                  </a:ext>
                </a:extLst>
              </p:cNvPr>
              <p:cNvCxnSpPr/>
              <p:nvPr/>
            </p:nvCxnSpPr>
            <p:spPr>
              <a:xfrm flipH="1" flipV="1">
                <a:off x="5105400" y="3618190"/>
                <a:ext cx="1524000" cy="28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AB36C828-10BC-43B6-A888-3C1A28A62FFF}"/>
                  </a:ext>
                </a:extLst>
              </p:cNvPr>
              <p:cNvCxnSpPr/>
              <p:nvPr/>
            </p:nvCxnSpPr>
            <p:spPr>
              <a:xfrm flipH="1" flipV="1">
                <a:off x="6618493" y="3622672"/>
                <a:ext cx="10907" cy="20816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713934C0-680E-4E97-826A-026EF00DDC8B}"/>
                  </a:ext>
                </a:extLst>
              </p:cNvPr>
              <p:cNvCxnSpPr/>
              <p:nvPr/>
            </p:nvCxnSpPr>
            <p:spPr>
              <a:xfrm flipH="1">
                <a:off x="1057275" y="5704332"/>
                <a:ext cx="55666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F8BC1E99-BF3C-4318-8E9E-362EEC9CF341}"/>
                  </a:ext>
                </a:extLst>
              </p:cNvPr>
              <p:cNvCxnSpPr/>
              <p:nvPr/>
            </p:nvCxnSpPr>
            <p:spPr>
              <a:xfrm flipV="1">
                <a:off x="1057275" y="5317574"/>
                <a:ext cx="0" cy="38675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7CC5BD6-576F-4F67-87B7-81EC6C25E1DB}"/>
                  </a:ext>
                </a:extLst>
              </p:cNvPr>
              <p:cNvSpPr txBox="1"/>
              <p:nvPr/>
            </p:nvSpPr>
            <p:spPr>
              <a:xfrm>
                <a:off x="1072665" y="5473500"/>
                <a:ext cx="14859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ACCOUNT’S  DATA</a:t>
                </a:r>
              </a:p>
            </p:txBody>
          </p: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9399852E-2D69-4565-94C4-E839B889483B}"/>
              </a:ext>
            </a:extLst>
          </p:cNvPr>
          <p:cNvSpPr txBox="1"/>
          <p:nvPr/>
        </p:nvSpPr>
        <p:spPr>
          <a:xfrm>
            <a:off x="181230" y="1422097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1 DFD </a:t>
            </a:r>
          </a:p>
        </p:txBody>
      </p:sp>
    </p:spTree>
    <p:extLst>
      <p:ext uri="{BB962C8B-B14F-4D97-AF65-F5344CB8AC3E}">
        <p14:creationId xmlns:p14="http://schemas.microsoft.com/office/powerpoint/2010/main" val="66315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47C2BE9-C88B-490E-BF57-AB938236F0D4}"/>
              </a:ext>
            </a:extLst>
          </p:cNvPr>
          <p:cNvSpPr/>
          <p:nvPr/>
        </p:nvSpPr>
        <p:spPr>
          <a:xfrm>
            <a:off x="4505325" y="1285875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Enter Username and Password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BF0B934-6D38-4A2C-AC9A-B300C4E893AE}"/>
              </a:ext>
            </a:extLst>
          </p:cNvPr>
          <p:cNvSpPr/>
          <p:nvPr/>
        </p:nvSpPr>
        <p:spPr>
          <a:xfrm>
            <a:off x="4505325" y="3209926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Verify Credentials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FA6BD25-E1B1-4F33-93A6-140B0DB3159B}"/>
              </a:ext>
            </a:extLst>
          </p:cNvPr>
          <p:cNvSpPr/>
          <p:nvPr/>
        </p:nvSpPr>
        <p:spPr>
          <a:xfrm>
            <a:off x="4505325" y="554355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View Homepage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9D50E-3DC3-4301-99CF-7715919FC639}"/>
              </a:ext>
            </a:extLst>
          </p:cNvPr>
          <p:cNvSpPr/>
          <p:nvPr/>
        </p:nvSpPr>
        <p:spPr>
          <a:xfrm>
            <a:off x="5810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041CA7-B2DB-4BCE-A70B-02DA5729D934}"/>
              </a:ext>
            </a:extLst>
          </p:cNvPr>
          <p:cNvSpPr/>
          <p:nvPr/>
        </p:nvSpPr>
        <p:spPr>
          <a:xfrm>
            <a:off x="91535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Committee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2CD88B-650B-4EE8-AB3D-4AC7C6C3C732}"/>
              </a:ext>
            </a:extLst>
          </p:cNvPr>
          <p:cNvCxnSpPr>
            <a:stCxn id="5" idx="0"/>
            <a:endCxn id="4" idx="2"/>
          </p:cNvCxnSpPr>
          <p:nvPr/>
        </p:nvCxnSpPr>
        <p:spPr>
          <a:xfrm flipV="1">
            <a:off x="1619250" y="1876425"/>
            <a:ext cx="2886075" cy="800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E81AB7A-55E6-434B-A9F2-B19E3A4E673F}"/>
              </a:ext>
            </a:extLst>
          </p:cNvPr>
          <p:cNvSpPr txBox="1"/>
          <p:nvPr/>
        </p:nvSpPr>
        <p:spPr>
          <a:xfrm rot="794922">
            <a:off x="7796212" y="1884042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8846E3-8C2B-48AC-B5D1-0226FB0783D9}"/>
              </a:ext>
            </a:extLst>
          </p:cNvPr>
          <p:cNvSpPr txBox="1"/>
          <p:nvPr/>
        </p:nvSpPr>
        <p:spPr>
          <a:xfrm rot="20654227">
            <a:off x="2297574" y="1937292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Username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5A3861D-35DA-474A-B1B4-6A652F1B8CB4}"/>
              </a:ext>
            </a:extLst>
          </p:cNvPr>
          <p:cNvCxnSpPr>
            <a:cxnSpLocks/>
            <a:stCxn id="9" idx="0"/>
            <a:endCxn id="4" idx="6"/>
          </p:cNvCxnSpPr>
          <p:nvPr/>
        </p:nvCxnSpPr>
        <p:spPr>
          <a:xfrm flipH="1" flipV="1">
            <a:off x="6657975" y="1876425"/>
            <a:ext cx="3533775" cy="800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679DB16-6244-4FE0-AB45-A430DCE96DC9}"/>
              </a:ext>
            </a:extLst>
          </p:cNvPr>
          <p:cNvCxnSpPr>
            <a:cxnSpLocks/>
            <a:stCxn id="4" idx="4"/>
            <a:endCxn id="7" idx="0"/>
          </p:cNvCxnSpPr>
          <p:nvPr/>
        </p:nvCxnSpPr>
        <p:spPr>
          <a:xfrm>
            <a:off x="5581650" y="2466975"/>
            <a:ext cx="0" cy="742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586BA67-8A6B-4228-96AF-51600D2F0BAF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5581650" y="4391026"/>
            <a:ext cx="0" cy="11525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469B8409-62BE-4787-8771-A4AA0AB38F9B}"/>
              </a:ext>
            </a:extLst>
          </p:cNvPr>
          <p:cNvCxnSpPr>
            <a:cxnSpLocks/>
            <a:stCxn id="7" idx="2"/>
            <a:endCxn id="5" idx="2"/>
          </p:cNvCxnSpPr>
          <p:nvPr/>
        </p:nvCxnSpPr>
        <p:spPr>
          <a:xfrm rot="10800000">
            <a:off x="1619251" y="3305176"/>
            <a:ext cx="2886075" cy="49530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82D996A5-CF16-486E-B461-C666AE1D3B93}"/>
              </a:ext>
            </a:extLst>
          </p:cNvPr>
          <p:cNvCxnSpPr>
            <a:cxnSpLocks/>
            <a:stCxn id="7" idx="6"/>
            <a:endCxn id="9" idx="2"/>
          </p:cNvCxnSpPr>
          <p:nvPr/>
        </p:nvCxnSpPr>
        <p:spPr>
          <a:xfrm flipV="1">
            <a:off x="6657975" y="3305175"/>
            <a:ext cx="3533775" cy="49530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E08EF53-3250-45BD-88CC-58C884AC93C8}"/>
              </a:ext>
            </a:extLst>
          </p:cNvPr>
          <p:cNvSpPr txBox="1"/>
          <p:nvPr/>
        </p:nvSpPr>
        <p:spPr>
          <a:xfrm rot="20654227">
            <a:off x="2702387" y="2230421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Password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3B66CB0-C236-43C1-9FEE-35C4091ED59C}"/>
              </a:ext>
            </a:extLst>
          </p:cNvPr>
          <p:cNvSpPr txBox="1"/>
          <p:nvPr/>
        </p:nvSpPr>
        <p:spPr>
          <a:xfrm rot="759359">
            <a:off x="7332474" y="2205747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Password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294AC2-13B0-4942-9356-3A02E5D78CE5}"/>
              </a:ext>
            </a:extLst>
          </p:cNvPr>
          <p:cNvSpPr txBox="1"/>
          <p:nvPr/>
        </p:nvSpPr>
        <p:spPr>
          <a:xfrm>
            <a:off x="2695574" y="3449387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Failure Msg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28610A8-C65E-4302-947F-7390CA011072}"/>
              </a:ext>
            </a:extLst>
          </p:cNvPr>
          <p:cNvSpPr txBox="1"/>
          <p:nvPr/>
        </p:nvSpPr>
        <p:spPr>
          <a:xfrm>
            <a:off x="7390997" y="3449387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Failure Msg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C423BC3-6B38-42C1-81C1-4FCE81DD8342}"/>
              </a:ext>
            </a:extLst>
          </p:cNvPr>
          <p:cNvCxnSpPr/>
          <p:nvPr/>
        </p:nvCxnSpPr>
        <p:spPr>
          <a:xfrm>
            <a:off x="9153525" y="5019675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9D0737-6A9B-49C5-BBA2-0B2183A89318}"/>
              </a:ext>
            </a:extLst>
          </p:cNvPr>
          <p:cNvCxnSpPr/>
          <p:nvPr/>
        </p:nvCxnSpPr>
        <p:spPr>
          <a:xfrm>
            <a:off x="9153525" y="5419785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704991A-E0F3-4AB9-9EB7-0F3E58340200}"/>
              </a:ext>
            </a:extLst>
          </p:cNvPr>
          <p:cNvSpPr txBox="1"/>
          <p:nvPr/>
        </p:nvSpPr>
        <p:spPr>
          <a:xfrm>
            <a:off x="9305944" y="5019675"/>
            <a:ext cx="1847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Residents Info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4B2006AD-B2C1-4080-9C70-0A4226407F48}"/>
              </a:ext>
            </a:extLst>
          </p:cNvPr>
          <p:cNvCxnSpPr>
            <a:cxnSpLocks/>
            <a:stCxn id="39" idx="0"/>
            <a:endCxn id="7" idx="5"/>
          </p:cNvCxnSpPr>
          <p:nvPr/>
        </p:nvCxnSpPr>
        <p:spPr>
          <a:xfrm rot="16200000" flipV="1">
            <a:off x="7885486" y="2675300"/>
            <a:ext cx="801617" cy="388713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566DAC2A-EA79-47BA-A123-93A7F20C33C7}"/>
              </a:ext>
            </a:extLst>
          </p:cNvPr>
          <p:cNvSpPr txBox="1"/>
          <p:nvPr/>
        </p:nvSpPr>
        <p:spPr>
          <a:xfrm>
            <a:off x="7533872" y="4236831"/>
            <a:ext cx="191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Credential Data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5CC6EC5-05BA-4B37-BB8B-7D90B20A75B3}"/>
              </a:ext>
            </a:extLst>
          </p:cNvPr>
          <p:cNvSpPr txBox="1"/>
          <p:nvPr/>
        </p:nvSpPr>
        <p:spPr>
          <a:xfrm rot="16200000">
            <a:off x="4790153" y="4606469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Success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FF4B019-975E-47B8-9388-C5C5BA80E6D9}"/>
              </a:ext>
            </a:extLst>
          </p:cNvPr>
          <p:cNvSpPr txBox="1"/>
          <p:nvPr/>
        </p:nvSpPr>
        <p:spPr>
          <a:xfrm>
            <a:off x="4204682" y="298103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2 DFD : LOGIN</a:t>
            </a:r>
          </a:p>
        </p:txBody>
      </p:sp>
    </p:spTree>
    <p:extLst>
      <p:ext uri="{BB962C8B-B14F-4D97-AF65-F5344CB8AC3E}">
        <p14:creationId xmlns:p14="http://schemas.microsoft.com/office/powerpoint/2010/main" val="134551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A5BCC9A-736E-4A51-B3E1-30457239DC1D}"/>
              </a:ext>
            </a:extLst>
          </p:cNvPr>
          <p:cNvSpPr/>
          <p:nvPr/>
        </p:nvSpPr>
        <p:spPr>
          <a:xfrm>
            <a:off x="4505325" y="1285875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Enter Event Details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31100F-C0EE-4391-A09F-757177A8332A}"/>
              </a:ext>
            </a:extLst>
          </p:cNvPr>
          <p:cNvSpPr/>
          <p:nvPr/>
        </p:nvSpPr>
        <p:spPr>
          <a:xfrm>
            <a:off x="4505325" y="3209926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Submit Event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0FA998-5CCE-49FD-B6E3-0B8CFC599041}"/>
              </a:ext>
            </a:extLst>
          </p:cNvPr>
          <p:cNvSpPr/>
          <p:nvPr/>
        </p:nvSpPr>
        <p:spPr>
          <a:xfrm>
            <a:off x="4505325" y="554355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 </a:t>
            </a:r>
          </a:p>
          <a:p>
            <a:pPr algn="ctr"/>
            <a:r>
              <a:rPr lang="en-US" dirty="0"/>
              <a:t>Bulletin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F9B9B2-B076-4B81-AB47-1008687BDBC1}"/>
              </a:ext>
            </a:extLst>
          </p:cNvPr>
          <p:cNvSpPr/>
          <p:nvPr/>
        </p:nvSpPr>
        <p:spPr>
          <a:xfrm>
            <a:off x="5810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34BC29-0097-4ADB-8E74-0CCC5713230D}"/>
              </a:ext>
            </a:extLst>
          </p:cNvPr>
          <p:cNvSpPr/>
          <p:nvPr/>
        </p:nvSpPr>
        <p:spPr>
          <a:xfrm>
            <a:off x="91535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Committee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3001E0-CAA9-4B20-B361-660B266699AA}"/>
              </a:ext>
            </a:extLst>
          </p:cNvPr>
          <p:cNvCxnSpPr>
            <a:stCxn id="7" idx="0"/>
            <a:endCxn id="4" idx="2"/>
          </p:cNvCxnSpPr>
          <p:nvPr/>
        </p:nvCxnSpPr>
        <p:spPr>
          <a:xfrm flipV="1">
            <a:off x="1619250" y="1876425"/>
            <a:ext cx="2886075" cy="800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8EF0CB6-A17E-4B4B-833A-0C6B6111321D}"/>
              </a:ext>
            </a:extLst>
          </p:cNvPr>
          <p:cNvSpPr txBox="1"/>
          <p:nvPr/>
        </p:nvSpPr>
        <p:spPr>
          <a:xfrm rot="20654227">
            <a:off x="1910838" y="1759961"/>
            <a:ext cx="3279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Organizer's name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D7FDC2-F484-4282-803D-6811FB6BC375}"/>
              </a:ext>
            </a:extLst>
          </p:cNvPr>
          <p:cNvCxnSpPr>
            <a:cxnSpLocks/>
            <a:stCxn id="4" idx="4"/>
            <a:endCxn id="5" idx="0"/>
          </p:cNvCxnSpPr>
          <p:nvPr/>
        </p:nvCxnSpPr>
        <p:spPr>
          <a:xfrm>
            <a:off x="5581650" y="2466975"/>
            <a:ext cx="0" cy="742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FFB6057-8A2F-461B-81EC-8A133E795FEB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5581650" y="4391026"/>
            <a:ext cx="0" cy="11525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CA09F376-6F4B-46FB-BD12-F9BFF7D58B18}"/>
              </a:ext>
            </a:extLst>
          </p:cNvPr>
          <p:cNvCxnSpPr>
            <a:cxnSpLocks/>
            <a:stCxn id="5" idx="2"/>
            <a:endCxn id="7" idx="2"/>
          </p:cNvCxnSpPr>
          <p:nvPr/>
        </p:nvCxnSpPr>
        <p:spPr>
          <a:xfrm rot="10800000">
            <a:off x="1619251" y="3305176"/>
            <a:ext cx="2886075" cy="49530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E505CF12-1C7C-471F-A5BD-8B99704DBB6E}"/>
              </a:ext>
            </a:extLst>
          </p:cNvPr>
          <p:cNvCxnSpPr>
            <a:cxnSpLocks/>
          </p:cNvCxnSpPr>
          <p:nvPr/>
        </p:nvCxnSpPr>
        <p:spPr>
          <a:xfrm flipV="1">
            <a:off x="6620360" y="3336978"/>
            <a:ext cx="2798573" cy="576498"/>
          </a:xfrm>
          <a:prstGeom prst="bentConnector3">
            <a:avLst>
              <a:gd name="adj1" fmla="val 9969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DC9EE0-119F-4BD5-AAFF-EC18C191EAA0}"/>
              </a:ext>
            </a:extLst>
          </p:cNvPr>
          <p:cNvSpPr txBox="1"/>
          <p:nvPr/>
        </p:nvSpPr>
        <p:spPr>
          <a:xfrm rot="20654227">
            <a:off x="2660927" y="2168899"/>
            <a:ext cx="1840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,Date, Place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41D5AE-ABB8-4BFE-A155-C09FA1C1127D}"/>
              </a:ext>
            </a:extLst>
          </p:cNvPr>
          <p:cNvSpPr txBox="1"/>
          <p:nvPr/>
        </p:nvSpPr>
        <p:spPr>
          <a:xfrm>
            <a:off x="2000249" y="3408980"/>
            <a:ext cx="2493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Accept/Rejection Msg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55D01F-5C38-4E37-9D37-AFA61E0C61E5}"/>
              </a:ext>
            </a:extLst>
          </p:cNvPr>
          <p:cNvSpPr txBox="1"/>
          <p:nvPr/>
        </p:nvSpPr>
        <p:spPr>
          <a:xfrm>
            <a:off x="7400022" y="3506957"/>
            <a:ext cx="142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 Details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3F83290-7232-4E36-96E3-2593A276E259}"/>
              </a:ext>
            </a:extLst>
          </p:cNvPr>
          <p:cNvCxnSpPr/>
          <p:nvPr/>
        </p:nvCxnSpPr>
        <p:spPr>
          <a:xfrm>
            <a:off x="9176078" y="742947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E1FE7E5-664D-40E8-9E83-3DEC28F1942A}"/>
              </a:ext>
            </a:extLst>
          </p:cNvPr>
          <p:cNvCxnSpPr/>
          <p:nvPr/>
        </p:nvCxnSpPr>
        <p:spPr>
          <a:xfrm>
            <a:off x="9176078" y="1143057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990243D-1346-4878-AF40-B5DCBDDE0CEA}"/>
              </a:ext>
            </a:extLst>
          </p:cNvPr>
          <p:cNvSpPr txBox="1"/>
          <p:nvPr/>
        </p:nvSpPr>
        <p:spPr>
          <a:xfrm>
            <a:off x="9328497" y="742947"/>
            <a:ext cx="1847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Society Info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6DE8B0D-D5D0-494B-A8CE-3F9469E003DA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6680528" y="1143057"/>
            <a:ext cx="3571885" cy="71431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D78243-1614-429F-9960-5BA8395B1BE2}"/>
              </a:ext>
            </a:extLst>
          </p:cNvPr>
          <p:cNvSpPr txBox="1"/>
          <p:nvPr/>
        </p:nvSpPr>
        <p:spPr>
          <a:xfrm>
            <a:off x="7564060" y="1488043"/>
            <a:ext cx="1612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 Details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81669A-55A9-4CDC-A1F4-EAFE1CA6CFCE}"/>
              </a:ext>
            </a:extLst>
          </p:cNvPr>
          <p:cNvSpPr txBox="1"/>
          <p:nvPr/>
        </p:nvSpPr>
        <p:spPr>
          <a:xfrm rot="16200000">
            <a:off x="4774242" y="4692136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Accepted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55A174-89FB-40ED-BDD2-A6DFAA06F987}"/>
              </a:ext>
            </a:extLst>
          </p:cNvPr>
          <p:cNvSpPr txBox="1"/>
          <p:nvPr/>
        </p:nvSpPr>
        <p:spPr>
          <a:xfrm>
            <a:off x="4204682" y="298103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2 DFD : EVENT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73D4BD03-DD34-41EF-B2C9-39DDD3936375}"/>
              </a:ext>
            </a:extLst>
          </p:cNvPr>
          <p:cNvCxnSpPr>
            <a:endCxn id="4" idx="1"/>
          </p:cNvCxnSpPr>
          <p:nvPr/>
        </p:nvCxnSpPr>
        <p:spPr>
          <a:xfrm flipV="1">
            <a:off x="1133475" y="1458843"/>
            <a:ext cx="3687098" cy="1217682"/>
          </a:xfrm>
          <a:prstGeom prst="bentConnector4">
            <a:avLst>
              <a:gd name="adj1" fmla="val -775"/>
              <a:gd name="adj2" fmla="val 122809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2C4C086-37B1-44BC-A987-7D582DF2AF30}"/>
              </a:ext>
            </a:extLst>
          </p:cNvPr>
          <p:cNvSpPr txBox="1"/>
          <p:nvPr/>
        </p:nvSpPr>
        <p:spPr>
          <a:xfrm>
            <a:off x="2162174" y="818361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Description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E2D1FE-0A16-4FF0-B4DC-81237187D319}"/>
              </a:ext>
            </a:extLst>
          </p:cNvPr>
          <p:cNvSpPr txBox="1"/>
          <p:nvPr/>
        </p:nvSpPr>
        <p:spPr>
          <a:xfrm>
            <a:off x="1504950" y="1186852"/>
            <a:ext cx="279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Budget , Contact no.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A134D33B-EAB3-4931-89E3-410E1FFD995B}"/>
              </a:ext>
            </a:extLst>
          </p:cNvPr>
          <p:cNvCxnSpPr>
            <a:cxnSpLocks/>
          </p:cNvCxnSpPr>
          <p:nvPr/>
        </p:nvCxnSpPr>
        <p:spPr>
          <a:xfrm rot="10800000">
            <a:off x="1228722" y="3304203"/>
            <a:ext cx="3288420" cy="2782854"/>
          </a:xfrm>
          <a:prstGeom prst="bentConnector3">
            <a:avLst>
              <a:gd name="adj1" fmla="val 10011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A46605E-ED55-40D4-8D4C-7A57FE41C2B3}"/>
              </a:ext>
            </a:extLst>
          </p:cNvPr>
          <p:cNvSpPr txBox="1"/>
          <p:nvPr/>
        </p:nvSpPr>
        <p:spPr>
          <a:xfrm>
            <a:off x="2244280" y="5726846"/>
            <a:ext cx="1544049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Notifications</a:t>
            </a: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ECD114B3-95EE-4141-94DE-65EDF99D5C79}"/>
              </a:ext>
            </a:extLst>
          </p:cNvPr>
          <p:cNvCxnSpPr>
            <a:cxnSpLocks/>
            <a:stCxn id="8" idx="1"/>
            <a:endCxn id="5" idx="7"/>
          </p:cNvCxnSpPr>
          <p:nvPr/>
        </p:nvCxnSpPr>
        <p:spPr>
          <a:xfrm rot="10800000" flipV="1">
            <a:off x="6342727" y="2990850"/>
            <a:ext cx="2810798" cy="39204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17417648-B09B-4AC3-8CEC-D28389E5DDDD}"/>
              </a:ext>
            </a:extLst>
          </p:cNvPr>
          <p:cNvSpPr txBox="1"/>
          <p:nvPr/>
        </p:nvSpPr>
        <p:spPr>
          <a:xfrm>
            <a:off x="7060438" y="2613750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EAB8B45F-42A7-4C50-91B2-6143C6E20B15}"/>
              </a:ext>
            </a:extLst>
          </p:cNvPr>
          <p:cNvCxnSpPr>
            <a:cxnSpLocks/>
            <a:stCxn id="8" idx="2"/>
            <a:endCxn id="6" idx="7"/>
          </p:cNvCxnSpPr>
          <p:nvPr/>
        </p:nvCxnSpPr>
        <p:spPr>
          <a:xfrm rot="5400000">
            <a:off x="7061567" y="2586336"/>
            <a:ext cx="2411345" cy="384902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76630A3-E68A-4A25-9F36-4C97ED1164D9}"/>
              </a:ext>
            </a:extLst>
          </p:cNvPr>
          <p:cNvSpPr txBox="1"/>
          <p:nvPr/>
        </p:nvSpPr>
        <p:spPr>
          <a:xfrm>
            <a:off x="7552662" y="4135607"/>
            <a:ext cx="142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 Details</a:t>
            </a:r>
          </a:p>
        </p:txBody>
      </p:sp>
    </p:spTree>
    <p:extLst>
      <p:ext uri="{BB962C8B-B14F-4D97-AF65-F5344CB8AC3E}">
        <p14:creationId xmlns:p14="http://schemas.microsoft.com/office/powerpoint/2010/main" val="72315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91A6B1E-DF2E-48C3-9A00-E5C69B9FA6C2}"/>
              </a:ext>
            </a:extLst>
          </p:cNvPr>
          <p:cNvSpPr/>
          <p:nvPr/>
        </p:nvSpPr>
        <p:spPr>
          <a:xfrm>
            <a:off x="4505325" y="1285875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 </a:t>
            </a:r>
          </a:p>
          <a:p>
            <a:pPr algn="ctr"/>
            <a:r>
              <a:rPr lang="en-US" dirty="0"/>
              <a:t>Bulletin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7D934DD-8C2C-4E4D-9058-4194E7078084}"/>
              </a:ext>
            </a:extLst>
          </p:cNvPr>
          <p:cNvSpPr/>
          <p:nvPr/>
        </p:nvSpPr>
        <p:spPr>
          <a:xfrm>
            <a:off x="4474554" y="275321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View Bulletin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43B49B4-645C-4726-A899-F33562DB28A3}"/>
              </a:ext>
            </a:extLst>
          </p:cNvPr>
          <p:cNvSpPr/>
          <p:nvPr/>
        </p:nvSpPr>
        <p:spPr>
          <a:xfrm>
            <a:off x="4505325" y="554355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View Rules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993EC4-706E-4FFC-8C56-07C603214F5C}"/>
              </a:ext>
            </a:extLst>
          </p:cNvPr>
          <p:cNvSpPr/>
          <p:nvPr/>
        </p:nvSpPr>
        <p:spPr>
          <a:xfrm>
            <a:off x="5810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2FA5F6-46C4-494E-B772-C09C03ED8667}"/>
              </a:ext>
            </a:extLst>
          </p:cNvPr>
          <p:cNvSpPr/>
          <p:nvPr/>
        </p:nvSpPr>
        <p:spPr>
          <a:xfrm>
            <a:off x="91535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Committee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49369DD-E8C1-4BD9-A574-17573E90777E}"/>
              </a:ext>
            </a:extLst>
          </p:cNvPr>
          <p:cNvCxnSpPr/>
          <p:nvPr/>
        </p:nvCxnSpPr>
        <p:spPr>
          <a:xfrm>
            <a:off x="9153525" y="5019675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F404A69-5E12-4E59-BF3B-28006511EFB9}"/>
              </a:ext>
            </a:extLst>
          </p:cNvPr>
          <p:cNvCxnSpPr/>
          <p:nvPr/>
        </p:nvCxnSpPr>
        <p:spPr>
          <a:xfrm>
            <a:off x="9153525" y="5419785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95ADBFC-E208-4EFA-ADB4-3B400E985081}"/>
              </a:ext>
            </a:extLst>
          </p:cNvPr>
          <p:cNvSpPr txBox="1"/>
          <p:nvPr/>
        </p:nvSpPr>
        <p:spPr>
          <a:xfrm>
            <a:off x="9305944" y="5019675"/>
            <a:ext cx="1847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Society Info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7ADD7CE2-7039-497C-B548-DBC12AC313CB}"/>
              </a:ext>
            </a:extLst>
          </p:cNvPr>
          <p:cNvCxnSpPr>
            <a:cxnSpLocks/>
            <a:stCxn id="4" idx="6"/>
            <a:endCxn id="20" idx="1"/>
          </p:cNvCxnSpPr>
          <p:nvPr/>
        </p:nvCxnSpPr>
        <p:spPr>
          <a:xfrm>
            <a:off x="6657975" y="1876425"/>
            <a:ext cx="2647969" cy="334330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5DF5458-4CEF-44F9-934A-517195A3F6E3}"/>
              </a:ext>
            </a:extLst>
          </p:cNvPr>
          <p:cNvSpPr txBox="1"/>
          <p:nvPr/>
        </p:nvSpPr>
        <p:spPr>
          <a:xfrm>
            <a:off x="7541507" y="5764772"/>
            <a:ext cx="2154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Rules &amp; Regulations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B8EE0A-6151-4F15-A8F2-1D5B8985157F}"/>
              </a:ext>
            </a:extLst>
          </p:cNvPr>
          <p:cNvSpPr txBox="1"/>
          <p:nvPr/>
        </p:nvSpPr>
        <p:spPr>
          <a:xfrm>
            <a:off x="4204682" y="298103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2 DFD : BULLETIN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B10C9CD-8B5A-4B81-B80E-091660C369D7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10800000" flipV="1">
            <a:off x="1619251" y="1876425"/>
            <a:ext cx="2886075" cy="80010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A73F935-20D2-4810-A421-A2BCAA11F381}"/>
              </a:ext>
            </a:extLst>
          </p:cNvPr>
          <p:cNvSpPr txBox="1"/>
          <p:nvPr/>
        </p:nvSpPr>
        <p:spPr>
          <a:xfrm>
            <a:off x="2293251" y="1537796"/>
            <a:ext cx="191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Notifications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82561BC4-9328-49D9-82D8-E4998CBEEF15}"/>
              </a:ext>
            </a:extLst>
          </p:cNvPr>
          <p:cNvCxnSpPr>
            <a:cxnSpLocks/>
            <a:stCxn id="20" idx="2"/>
            <a:endCxn id="6" idx="6"/>
          </p:cNvCxnSpPr>
          <p:nvPr/>
        </p:nvCxnSpPr>
        <p:spPr>
          <a:xfrm rot="5400000">
            <a:off x="8086760" y="3991001"/>
            <a:ext cx="714317" cy="357188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5DCAB75A-B6B7-48F3-AC12-BF1D9F1F7FF9}"/>
              </a:ext>
            </a:extLst>
          </p:cNvPr>
          <p:cNvCxnSpPr>
            <a:cxnSpLocks/>
            <a:stCxn id="8" idx="0"/>
            <a:endCxn id="4" idx="7"/>
          </p:cNvCxnSpPr>
          <p:nvPr/>
        </p:nvCxnSpPr>
        <p:spPr>
          <a:xfrm rot="16200000" flipV="1">
            <a:off x="7658398" y="143172"/>
            <a:ext cx="1217682" cy="3849023"/>
          </a:xfrm>
          <a:prstGeom prst="bentConnector3">
            <a:avLst>
              <a:gd name="adj1" fmla="val 13297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D5EDF2D-5D67-404C-8132-C6DD5FAA6F3B}"/>
              </a:ext>
            </a:extLst>
          </p:cNvPr>
          <p:cNvSpPr txBox="1"/>
          <p:nvPr/>
        </p:nvSpPr>
        <p:spPr>
          <a:xfrm>
            <a:off x="7842772" y="1070238"/>
            <a:ext cx="1578689" cy="377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Updated Info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756BFEF-2A5B-411C-B2B3-A608B8BB8166}"/>
              </a:ext>
            </a:extLst>
          </p:cNvPr>
          <p:cNvSpPr txBox="1"/>
          <p:nvPr/>
        </p:nvSpPr>
        <p:spPr>
          <a:xfrm rot="5400000">
            <a:off x="7385572" y="3375599"/>
            <a:ext cx="1578689" cy="377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Updated Info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69C475B-F89C-4B01-8712-76A0AE84F465}"/>
              </a:ext>
            </a:extLst>
          </p:cNvPr>
          <p:cNvSpPr/>
          <p:nvPr/>
        </p:nvSpPr>
        <p:spPr>
          <a:xfrm>
            <a:off x="4505325" y="415290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View Community Wiki</a:t>
            </a:r>
          </a:p>
        </p:txBody>
      </p:sp>
    </p:spTree>
    <p:extLst>
      <p:ext uri="{BB962C8B-B14F-4D97-AF65-F5344CB8AC3E}">
        <p14:creationId xmlns:p14="http://schemas.microsoft.com/office/powerpoint/2010/main" val="78850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BF36649-E222-4E62-92C3-3C758508DEC8}"/>
              </a:ext>
            </a:extLst>
          </p:cNvPr>
          <p:cNvSpPr/>
          <p:nvPr/>
        </p:nvSpPr>
        <p:spPr>
          <a:xfrm>
            <a:off x="3645661" y="1459497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Enter Complaints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6E9E43-B150-4FC9-9DBB-332E904D061F}"/>
              </a:ext>
            </a:extLst>
          </p:cNvPr>
          <p:cNvSpPr/>
          <p:nvPr/>
        </p:nvSpPr>
        <p:spPr>
          <a:xfrm>
            <a:off x="2955585" y="446323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Enter Suggestions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2556F18-D4FC-4004-AC65-5DD37BD2FFFD}"/>
              </a:ext>
            </a:extLst>
          </p:cNvPr>
          <p:cNvSpPr/>
          <p:nvPr/>
        </p:nvSpPr>
        <p:spPr>
          <a:xfrm>
            <a:off x="6520274" y="5381784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Enter Response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3C57B-3880-40B0-8444-81F85C35A243}"/>
              </a:ext>
            </a:extLst>
          </p:cNvPr>
          <p:cNvSpPr/>
          <p:nvPr/>
        </p:nvSpPr>
        <p:spPr>
          <a:xfrm>
            <a:off x="530811" y="2742160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36906-9FF1-48E6-BD1C-61BCAB3B9513}"/>
              </a:ext>
            </a:extLst>
          </p:cNvPr>
          <p:cNvSpPr/>
          <p:nvPr/>
        </p:nvSpPr>
        <p:spPr>
          <a:xfrm>
            <a:off x="9153525" y="267652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Committee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FC553E-5596-40B1-8C14-87DB42C753B2}"/>
              </a:ext>
            </a:extLst>
          </p:cNvPr>
          <p:cNvCxnSpPr>
            <a:stCxn id="7" idx="0"/>
            <a:endCxn id="4" idx="2"/>
          </p:cNvCxnSpPr>
          <p:nvPr/>
        </p:nvCxnSpPr>
        <p:spPr>
          <a:xfrm flipV="1">
            <a:off x="1569036" y="2050047"/>
            <a:ext cx="2076625" cy="692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8C61867-3A04-4C5F-8799-4CB12B5CAA94}"/>
              </a:ext>
            </a:extLst>
          </p:cNvPr>
          <p:cNvSpPr txBox="1"/>
          <p:nvPr/>
        </p:nvSpPr>
        <p:spPr>
          <a:xfrm rot="20654227">
            <a:off x="1627411" y="1959010"/>
            <a:ext cx="238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Complainer’s name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9769BD-58D9-4A03-AF69-AFB2A8241981}"/>
              </a:ext>
            </a:extLst>
          </p:cNvPr>
          <p:cNvCxnSpPr>
            <a:cxnSpLocks/>
            <a:stCxn id="4" idx="4"/>
            <a:endCxn id="71" idx="1"/>
          </p:cNvCxnSpPr>
          <p:nvPr/>
        </p:nvCxnSpPr>
        <p:spPr>
          <a:xfrm>
            <a:off x="4721986" y="2640597"/>
            <a:ext cx="656673" cy="7605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8BB7C2AB-68FB-45E5-B18E-DA106692A006}"/>
              </a:ext>
            </a:extLst>
          </p:cNvPr>
          <p:cNvCxnSpPr>
            <a:cxnSpLocks/>
            <a:stCxn id="7" idx="2"/>
            <a:endCxn id="5" idx="2"/>
          </p:cNvCxnSpPr>
          <p:nvPr/>
        </p:nvCxnSpPr>
        <p:spPr>
          <a:xfrm rot="16200000" flipH="1">
            <a:off x="1420824" y="3519021"/>
            <a:ext cx="1682972" cy="138654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0681A79-1E33-454C-BCAA-B837EAAF8697}"/>
              </a:ext>
            </a:extLst>
          </p:cNvPr>
          <p:cNvSpPr txBox="1"/>
          <p:nvPr/>
        </p:nvSpPr>
        <p:spPr>
          <a:xfrm>
            <a:off x="8515797" y="4051635"/>
            <a:ext cx="2667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B803E3-40AD-4686-83C8-584D70B22926}"/>
              </a:ext>
            </a:extLst>
          </p:cNvPr>
          <p:cNvSpPr txBox="1"/>
          <p:nvPr/>
        </p:nvSpPr>
        <p:spPr>
          <a:xfrm>
            <a:off x="3204566" y="295115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2 DFD : COMPLAINT / SUGGESTION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0BA22C5-98A2-4AD3-BF1D-B901AAF53794}"/>
              </a:ext>
            </a:extLst>
          </p:cNvPr>
          <p:cNvCxnSpPr>
            <a:cxnSpLocks/>
            <a:stCxn id="7" idx="1"/>
            <a:endCxn id="4" idx="0"/>
          </p:cNvCxnSpPr>
          <p:nvPr/>
        </p:nvCxnSpPr>
        <p:spPr>
          <a:xfrm rot="10800000" flipH="1">
            <a:off x="530810" y="1459497"/>
            <a:ext cx="4191175" cy="1596988"/>
          </a:xfrm>
          <a:prstGeom prst="bentConnector4">
            <a:avLst>
              <a:gd name="adj1" fmla="val -5454"/>
              <a:gd name="adj2" fmla="val 114314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9A22E62-657E-4223-B9BB-340FF8436AD2}"/>
              </a:ext>
            </a:extLst>
          </p:cNvPr>
          <p:cNvSpPr txBox="1"/>
          <p:nvPr/>
        </p:nvSpPr>
        <p:spPr>
          <a:xfrm>
            <a:off x="1144576" y="820560"/>
            <a:ext cx="2059990" cy="375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 , Description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915015-3CED-4238-BD2D-687A06811219}"/>
              </a:ext>
            </a:extLst>
          </p:cNvPr>
          <p:cNvSpPr txBox="1"/>
          <p:nvPr/>
        </p:nvSpPr>
        <p:spPr>
          <a:xfrm>
            <a:off x="679823" y="1241137"/>
            <a:ext cx="318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, Respondent’s name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F204207-B409-4B4B-823A-669250050505}"/>
              </a:ext>
            </a:extLst>
          </p:cNvPr>
          <p:cNvCxnSpPr>
            <a:cxnSpLocks/>
            <a:stCxn id="6" idx="3"/>
          </p:cNvCxnSpPr>
          <p:nvPr/>
        </p:nvCxnSpPr>
        <p:spPr>
          <a:xfrm rot="5400000" flipH="1">
            <a:off x="2303728" y="1858122"/>
            <a:ext cx="3019106" cy="6044482"/>
          </a:xfrm>
          <a:prstGeom prst="bentConnector4">
            <a:avLst>
              <a:gd name="adj1" fmla="val -7572"/>
              <a:gd name="adj2" fmla="val 10019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96F1251-4A88-42EE-8C8C-7865F39AABA7}"/>
              </a:ext>
            </a:extLst>
          </p:cNvPr>
          <p:cNvSpPr txBox="1"/>
          <p:nvPr/>
        </p:nvSpPr>
        <p:spPr>
          <a:xfrm>
            <a:off x="3813281" y="6227688"/>
            <a:ext cx="1544049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Notifications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7C39E8-56F7-4D60-975E-8CEC13CEA6A9}"/>
              </a:ext>
            </a:extLst>
          </p:cNvPr>
          <p:cNvSpPr txBox="1"/>
          <p:nvPr/>
        </p:nvSpPr>
        <p:spPr>
          <a:xfrm>
            <a:off x="7094007" y="2091006"/>
            <a:ext cx="294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Complaint/Suggestion Details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F99F518C-533A-4295-98D8-45EDD9035BC5}"/>
              </a:ext>
            </a:extLst>
          </p:cNvPr>
          <p:cNvCxnSpPr>
            <a:cxnSpLocks/>
            <a:stCxn id="8" idx="2"/>
            <a:endCxn id="6" idx="7"/>
          </p:cNvCxnSpPr>
          <p:nvPr/>
        </p:nvCxnSpPr>
        <p:spPr>
          <a:xfrm rot="5400000">
            <a:off x="8149925" y="3512926"/>
            <a:ext cx="2249577" cy="183407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CAD4F25B-E335-457E-B133-518FDD2843CC}"/>
              </a:ext>
            </a:extLst>
          </p:cNvPr>
          <p:cNvSpPr/>
          <p:nvPr/>
        </p:nvSpPr>
        <p:spPr>
          <a:xfrm>
            <a:off x="5063411" y="3228169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Submit Complaint/</a:t>
            </a:r>
          </a:p>
          <a:p>
            <a:pPr algn="ctr"/>
            <a:r>
              <a:rPr lang="en-US" dirty="0"/>
              <a:t>Suggestion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D20DF74-C1A5-4EFD-8B78-F7D8C3BC7CD3}"/>
              </a:ext>
            </a:extLst>
          </p:cNvPr>
          <p:cNvCxnSpPr>
            <a:cxnSpLocks/>
            <a:stCxn id="5" idx="7"/>
            <a:endCxn id="71" idx="3"/>
          </p:cNvCxnSpPr>
          <p:nvPr/>
        </p:nvCxnSpPr>
        <p:spPr>
          <a:xfrm flipV="1">
            <a:off x="4792987" y="4236301"/>
            <a:ext cx="585672" cy="3998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7E609E81-94C8-4837-90D6-9AF5A11C847E}"/>
              </a:ext>
            </a:extLst>
          </p:cNvPr>
          <p:cNvCxnSpPr>
            <a:cxnSpLocks/>
            <a:endCxn id="5" idx="4"/>
          </p:cNvCxnSpPr>
          <p:nvPr/>
        </p:nvCxnSpPr>
        <p:spPr>
          <a:xfrm>
            <a:off x="1118183" y="3393249"/>
            <a:ext cx="2913727" cy="2251083"/>
          </a:xfrm>
          <a:prstGeom prst="bentConnector4">
            <a:avLst>
              <a:gd name="adj1" fmla="val 801"/>
              <a:gd name="adj2" fmla="val 11015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5E7A22EE-E93E-4966-8C69-65622AE16FC3}"/>
              </a:ext>
            </a:extLst>
          </p:cNvPr>
          <p:cNvSpPr txBox="1"/>
          <p:nvPr/>
        </p:nvSpPr>
        <p:spPr>
          <a:xfrm>
            <a:off x="1703002" y="4641738"/>
            <a:ext cx="87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A10E4CC-F51E-48CC-BA6D-4C1AAF664110}"/>
              </a:ext>
            </a:extLst>
          </p:cNvPr>
          <p:cNvSpPr txBox="1"/>
          <p:nvPr/>
        </p:nvSpPr>
        <p:spPr>
          <a:xfrm>
            <a:off x="1232315" y="5438583"/>
            <a:ext cx="205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Suggestion/idea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95D6A80-A7B4-4A01-97EC-ED62E81E0342}"/>
              </a:ext>
            </a:extLst>
          </p:cNvPr>
          <p:cNvSpPr txBox="1"/>
          <p:nvPr/>
        </p:nvSpPr>
        <p:spPr>
          <a:xfrm>
            <a:off x="1622103" y="5857274"/>
            <a:ext cx="920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D87746C-A9EC-44D1-B571-A6880B89F0E7}"/>
              </a:ext>
            </a:extLst>
          </p:cNvPr>
          <p:cNvCxnSpPr/>
          <p:nvPr/>
        </p:nvCxnSpPr>
        <p:spPr>
          <a:xfrm>
            <a:off x="9274713" y="1323175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9644DC89-3EA4-4F54-893F-AF907F91B5A2}"/>
              </a:ext>
            </a:extLst>
          </p:cNvPr>
          <p:cNvCxnSpPr/>
          <p:nvPr/>
        </p:nvCxnSpPr>
        <p:spPr>
          <a:xfrm>
            <a:off x="9274713" y="1723285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0899C4C4-BCAA-47E2-9D24-4B210FBC41F0}"/>
              </a:ext>
            </a:extLst>
          </p:cNvPr>
          <p:cNvSpPr txBox="1"/>
          <p:nvPr/>
        </p:nvSpPr>
        <p:spPr>
          <a:xfrm>
            <a:off x="9382126" y="1323975"/>
            <a:ext cx="1946944" cy="39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Society Info</a:t>
            </a:r>
          </a:p>
        </p:txBody>
      </p: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837D0A77-9ACF-4B22-A952-B0643DF40771}"/>
              </a:ext>
            </a:extLst>
          </p:cNvPr>
          <p:cNvCxnSpPr>
            <a:cxnSpLocks/>
            <a:stCxn id="71" idx="0"/>
            <a:endCxn id="102" idx="0"/>
          </p:cNvCxnSpPr>
          <p:nvPr/>
        </p:nvCxnSpPr>
        <p:spPr>
          <a:xfrm rot="5400000" flipH="1" flipV="1">
            <a:off x="7295570" y="168141"/>
            <a:ext cx="1904194" cy="4215862"/>
          </a:xfrm>
          <a:prstGeom prst="bentConnector3">
            <a:avLst>
              <a:gd name="adj1" fmla="val 11200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3154F880-62A6-457D-8E48-80ABD3ADB447}"/>
              </a:ext>
            </a:extLst>
          </p:cNvPr>
          <p:cNvCxnSpPr>
            <a:cxnSpLocks/>
            <a:stCxn id="71" idx="7"/>
            <a:endCxn id="8" idx="0"/>
          </p:cNvCxnSpPr>
          <p:nvPr/>
        </p:nvCxnSpPr>
        <p:spPr>
          <a:xfrm rot="5400000" flipH="1" flipV="1">
            <a:off x="8183975" y="1393363"/>
            <a:ext cx="724612" cy="3290937"/>
          </a:xfrm>
          <a:prstGeom prst="bentConnector3">
            <a:avLst>
              <a:gd name="adj1" fmla="val 13154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8E588CDE-FB37-4110-8329-171322C435AF}"/>
              </a:ext>
            </a:extLst>
          </p:cNvPr>
          <p:cNvSpPr txBox="1"/>
          <p:nvPr/>
        </p:nvSpPr>
        <p:spPr>
          <a:xfrm>
            <a:off x="6242906" y="1118582"/>
            <a:ext cx="294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Complaint/Suggestion Details</a:t>
            </a:r>
          </a:p>
        </p:txBody>
      </p:sp>
    </p:spTree>
    <p:extLst>
      <p:ext uri="{BB962C8B-B14F-4D97-AF65-F5344CB8AC3E}">
        <p14:creationId xmlns:p14="http://schemas.microsoft.com/office/powerpoint/2010/main" val="387284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2494038-DB1D-4DCC-AD95-D39C4AAD9DA1}"/>
              </a:ext>
            </a:extLst>
          </p:cNvPr>
          <p:cNvSpPr txBox="1"/>
          <p:nvPr/>
        </p:nvSpPr>
        <p:spPr>
          <a:xfrm>
            <a:off x="4083952" y="323388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2 DFD : VOTING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F28E1A6-79F2-4323-8CC1-1918AA474A93}"/>
              </a:ext>
            </a:extLst>
          </p:cNvPr>
          <p:cNvSpPr/>
          <p:nvPr/>
        </p:nvSpPr>
        <p:spPr>
          <a:xfrm>
            <a:off x="4505325" y="1038475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Enter Details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9AF20E1-DE12-43E5-94B6-CC5267F70F64}"/>
              </a:ext>
            </a:extLst>
          </p:cNvPr>
          <p:cNvSpPr/>
          <p:nvPr/>
        </p:nvSpPr>
        <p:spPr>
          <a:xfrm>
            <a:off x="4505324" y="2371724"/>
            <a:ext cx="2152650" cy="1193168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Validate Candidates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F937228-F87D-416B-82B8-5BE2DB64BB9A}"/>
              </a:ext>
            </a:extLst>
          </p:cNvPr>
          <p:cNvSpPr/>
          <p:nvPr/>
        </p:nvSpPr>
        <p:spPr>
          <a:xfrm>
            <a:off x="4505325" y="554355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Generate Result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9B54104-0C70-4DD4-8B0F-5EAC0F88FAB4}"/>
              </a:ext>
            </a:extLst>
          </p:cNvPr>
          <p:cNvSpPr/>
          <p:nvPr/>
        </p:nvSpPr>
        <p:spPr>
          <a:xfrm>
            <a:off x="246698" y="2674893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23A397C-BAC4-4C2B-927A-CD71525F4565}"/>
              </a:ext>
            </a:extLst>
          </p:cNvPr>
          <p:cNvSpPr/>
          <p:nvPr/>
        </p:nvSpPr>
        <p:spPr>
          <a:xfrm>
            <a:off x="7849836" y="3061355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Committee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8CAEE71-7B8D-401C-9FEE-EECEE42DC34C}"/>
              </a:ext>
            </a:extLst>
          </p:cNvPr>
          <p:cNvCxnSpPr/>
          <p:nvPr/>
        </p:nvCxnSpPr>
        <p:spPr>
          <a:xfrm>
            <a:off x="9670342" y="942543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CD5E553-1805-4A0C-801E-6F9BF66CDE02}"/>
              </a:ext>
            </a:extLst>
          </p:cNvPr>
          <p:cNvCxnSpPr/>
          <p:nvPr/>
        </p:nvCxnSpPr>
        <p:spPr>
          <a:xfrm>
            <a:off x="9670342" y="1342653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5092D96-58D3-4B64-8391-5B2746B82198}"/>
              </a:ext>
            </a:extLst>
          </p:cNvPr>
          <p:cNvSpPr txBox="1"/>
          <p:nvPr/>
        </p:nvSpPr>
        <p:spPr>
          <a:xfrm>
            <a:off x="9926286" y="942543"/>
            <a:ext cx="1847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Society Info</a:t>
            </a: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91B4D212-A11E-4127-8E36-49DE9073915B}"/>
              </a:ext>
            </a:extLst>
          </p:cNvPr>
          <p:cNvCxnSpPr>
            <a:cxnSpLocks/>
            <a:stCxn id="51" idx="6"/>
            <a:endCxn id="58" idx="1"/>
          </p:cNvCxnSpPr>
          <p:nvPr/>
        </p:nvCxnSpPr>
        <p:spPr>
          <a:xfrm flipV="1">
            <a:off x="6657975" y="1142598"/>
            <a:ext cx="3268311" cy="486427"/>
          </a:xfrm>
          <a:prstGeom prst="bentConnector3">
            <a:avLst>
              <a:gd name="adj1" fmla="val 6490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5290290-F815-4329-9A76-7C16AA09ECB8}"/>
              </a:ext>
            </a:extLst>
          </p:cNvPr>
          <p:cNvSpPr txBox="1"/>
          <p:nvPr/>
        </p:nvSpPr>
        <p:spPr>
          <a:xfrm>
            <a:off x="8503532" y="5764771"/>
            <a:ext cx="2154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Result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3E463322-F103-4C36-AF15-4B625AF68524}"/>
              </a:ext>
            </a:extLst>
          </p:cNvPr>
          <p:cNvCxnSpPr>
            <a:cxnSpLocks/>
            <a:stCxn id="54" idx="0"/>
            <a:endCxn id="51" idx="2"/>
          </p:cNvCxnSpPr>
          <p:nvPr/>
        </p:nvCxnSpPr>
        <p:spPr>
          <a:xfrm rot="5400000" flipH="1" flipV="1">
            <a:off x="2372190" y="541758"/>
            <a:ext cx="1045868" cy="322040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A91932D4-CE58-4920-AA1D-FEEB781ED789}"/>
              </a:ext>
            </a:extLst>
          </p:cNvPr>
          <p:cNvSpPr txBox="1"/>
          <p:nvPr/>
        </p:nvSpPr>
        <p:spPr>
          <a:xfrm>
            <a:off x="2568534" y="1250172"/>
            <a:ext cx="191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 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26754D9B-B42B-4CB1-AF55-68A7032BC51B}"/>
              </a:ext>
            </a:extLst>
          </p:cNvPr>
          <p:cNvCxnSpPr>
            <a:cxnSpLocks/>
            <a:stCxn id="53" idx="6"/>
            <a:endCxn id="58" idx="2"/>
          </p:cNvCxnSpPr>
          <p:nvPr/>
        </p:nvCxnSpPr>
        <p:spPr>
          <a:xfrm flipV="1">
            <a:off x="6657975" y="1342653"/>
            <a:ext cx="4192227" cy="479144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32F273A6-03EF-4E29-ABBB-D98C4C9EBDB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627205" y="1355963"/>
            <a:ext cx="3745520" cy="1390118"/>
          </a:xfrm>
          <a:prstGeom prst="bentConnector3">
            <a:avLst>
              <a:gd name="adj1" fmla="val 498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F17B8AC-1B9A-49C8-9271-01CF5EED2205}"/>
              </a:ext>
            </a:extLst>
          </p:cNvPr>
          <p:cNvSpPr txBox="1"/>
          <p:nvPr/>
        </p:nvSpPr>
        <p:spPr>
          <a:xfrm>
            <a:off x="6657975" y="1281053"/>
            <a:ext cx="2096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Event/Candidate’s Info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D32B480-FC2C-4BFE-8A87-76D03640FED3}"/>
              </a:ext>
            </a:extLst>
          </p:cNvPr>
          <p:cNvSpPr txBox="1"/>
          <p:nvPr/>
        </p:nvSpPr>
        <p:spPr>
          <a:xfrm>
            <a:off x="5552073" y="3690005"/>
            <a:ext cx="1578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Nominees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D79707B4-CF78-4A80-9480-6C00F6E290F0}"/>
              </a:ext>
            </a:extLst>
          </p:cNvPr>
          <p:cNvSpPr/>
          <p:nvPr/>
        </p:nvSpPr>
        <p:spPr>
          <a:xfrm>
            <a:off x="4505324" y="4100465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Cast Vote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173504F8-A222-42EA-A3CB-3DD88435BDA2}"/>
              </a:ext>
            </a:extLst>
          </p:cNvPr>
          <p:cNvCxnSpPr>
            <a:cxnSpLocks/>
            <a:stCxn id="54" idx="2"/>
            <a:endCxn id="67" idx="2"/>
          </p:cNvCxnSpPr>
          <p:nvPr/>
        </p:nvCxnSpPr>
        <p:spPr>
          <a:xfrm rot="16200000" flipH="1">
            <a:off x="2201387" y="2387078"/>
            <a:ext cx="1387472" cy="322040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4A2DE5C5-0396-4988-A089-6C8DBE741446}"/>
              </a:ext>
            </a:extLst>
          </p:cNvPr>
          <p:cNvCxnSpPr>
            <a:cxnSpLocks/>
            <a:stCxn id="67" idx="5"/>
          </p:cNvCxnSpPr>
          <p:nvPr/>
        </p:nvCxnSpPr>
        <p:spPr>
          <a:xfrm rot="5400000" flipH="1" flipV="1">
            <a:off x="6590567" y="1135939"/>
            <a:ext cx="3724816" cy="4220499"/>
          </a:xfrm>
          <a:prstGeom prst="bentConnector4">
            <a:avLst>
              <a:gd name="adj1" fmla="val -6137"/>
              <a:gd name="adj2" fmla="val 99323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FA4E9FB-7283-4D1D-8960-B0C638471633}"/>
              </a:ext>
            </a:extLst>
          </p:cNvPr>
          <p:cNvSpPr txBox="1"/>
          <p:nvPr/>
        </p:nvSpPr>
        <p:spPr>
          <a:xfrm>
            <a:off x="2120933" y="4321684"/>
            <a:ext cx="87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Votes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740745C-C09D-4A60-BFE3-2971A5A761EF}"/>
              </a:ext>
            </a:extLst>
          </p:cNvPr>
          <p:cNvSpPr txBox="1"/>
          <p:nvPr/>
        </p:nvSpPr>
        <p:spPr>
          <a:xfrm rot="1221233">
            <a:off x="6927904" y="3288623"/>
            <a:ext cx="127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Criteria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85022FAC-030F-4A22-ADE7-D59A82D420A6}"/>
              </a:ext>
            </a:extLst>
          </p:cNvPr>
          <p:cNvCxnSpPr>
            <a:cxnSpLocks/>
            <a:stCxn id="55" idx="1"/>
            <a:endCxn id="52" idx="6"/>
          </p:cNvCxnSpPr>
          <p:nvPr/>
        </p:nvCxnSpPr>
        <p:spPr>
          <a:xfrm flipH="1" flipV="1">
            <a:off x="6657974" y="2968308"/>
            <a:ext cx="1191862" cy="4073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C637D195-8584-47FB-BD96-E14084EC3EDD}"/>
              </a:ext>
            </a:extLst>
          </p:cNvPr>
          <p:cNvCxnSpPr>
            <a:cxnSpLocks/>
            <a:stCxn id="55" idx="2"/>
          </p:cNvCxnSpPr>
          <p:nvPr/>
        </p:nvCxnSpPr>
        <p:spPr>
          <a:xfrm rot="5400000">
            <a:off x="7349460" y="2967750"/>
            <a:ext cx="816347" cy="2260856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F789C92E-400A-4706-8FE1-39F44742FDB5}"/>
              </a:ext>
            </a:extLst>
          </p:cNvPr>
          <p:cNvSpPr txBox="1"/>
          <p:nvPr/>
        </p:nvSpPr>
        <p:spPr>
          <a:xfrm>
            <a:off x="7246678" y="4162868"/>
            <a:ext cx="87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Votes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5E7D69C-1E69-4341-A8BF-AC7C99006729}"/>
              </a:ext>
            </a:extLst>
          </p:cNvPr>
          <p:cNvSpPr txBox="1"/>
          <p:nvPr/>
        </p:nvSpPr>
        <p:spPr>
          <a:xfrm>
            <a:off x="2353918" y="2579933"/>
            <a:ext cx="2493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Accept/Rejection Msg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4819DBD-B51E-4CF8-9560-A6451A7F3D90}"/>
              </a:ext>
            </a:extLst>
          </p:cNvPr>
          <p:cNvSpPr txBox="1"/>
          <p:nvPr/>
        </p:nvSpPr>
        <p:spPr>
          <a:xfrm>
            <a:off x="2323148" y="1646255"/>
            <a:ext cx="191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Description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3ABA6FA-9D9E-406A-A6D9-BF116C21891C}"/>
              </a:ext>
            </a:extLst>
          </p:cNvPr>
          <p:cNvSpPr txBox="1"/>
          <p:nvPr/>
        </p:nvSpPr>
        <p:spPr>
          <a:xfrm>
            <a:off x="6903508" y="2341292"/>
            <a:ext cx="2478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Candidate’s Info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C650E156-6EE2-4B80-86EA-306FD725F900}"/>
              </a:ext>
            </a:extLst>
          </p:cNvPr>
          <p:cNvCxnSpPr>
            <a:cxnSpLocks/>
            <a:stCxn id="52" idx="2"/>
            <a:endCxn id="54" idx="3"/>
          </p:cNvCxnSpPr>
          <p:nvPr/>
        </p:nvCxnSpPr>
        <p:spPr>
          <a:xfrm flipH="1">
            <a:off x="2323148" y="2968308"/>
            <a:ext cx="2182176" cy="209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DD4F4B38-CE7B-40F9-8D71-D04903F5BB67}"/>
              </a:ext>
            </a:extLst>
          </p:cNvPr>
          <p:cNvCxnSpPr>
            <a:cxnSpLocks/>
            <a:stCxn id="52" idx="4"/>
            <a:endCxn id="67" idx="0"/>
          </p:cNvCxnSpPr>
          <p:nvPr/>
        </p:nvCxnSpPr>
        <p:spPr>
          <a:xfrm>
            <a:off x="5581649" y="3564892"/>
            <a:ext cx="0" cy="535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613C8137-EBB0-4373-8279-E65DDFD6BBCD}"/>
              </a:ext>
            </a:extLst>
          </p:cNvPr>
          <p:cNvCxnSpPr>
            <a:cxnSpLocks/>
            <a:stCxn id="67" idx="4"/>
            <a:endCxn id="53" idx="0"/>
          </p:cNvCxnSpPr>
          <p:nvPr/>
        </p:nvCxnSpPr>
        <p:spPr>
          <a:xfrm>
            <a:off x="5581649" y="5281565"/>
            <a:ext cx="1" cy="261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476217F5-2423-4845-99AA-5CD91A778277}"/>
              </a:ext>
            </a:extLst>
          </p:cNvPr>
          <p:cNvSpPr txBox="1"/>
          <p:nvPr/>
        </p:nvSpPr>
        <p:spPr>
          <a:xfrm>
            <a:off x="7427729" y="4932775"/>
            <a:ext cx="87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Votes </a:t>
            </a:r>
          </a:p>
        </p:txBody>
      </p:sp>
      <p:cxnSp>
        <p:nvCxnSpPr>
          <p:cNvPr id="39" name="Connector: Elbow 94">
            <a:extLst>
              <a:ext uri="{FF2B5EF4-FFF2-40B4-BE49-F238E27FC236}">
                <a16:creationId xmlns:a16="http://schemas.microsoft.com/office/drawing/2014/main" id="{C637D195-8584-47FB-BD96-E14084EC3EDD}"/>
              </a:ext>
            </a:extLst>
          </p:cNvPr>
          <p:cNvCxnSpPr>
            <a:cxnSpLocks/>
          </p:cNvCxnSpPr>
          <p:nvPr/>
        </p:nvCxnSpPr>
        <p:spPr>
          <a:xfrm rot="10800000" flipV="1">
            <a:off x="6552275" y="1385813"/>
            <a:ext cx="3820451" cy="3554560"/>
          </a:xfrm>
          <a:prstGeom prst="bentConnector3">
            <a:avLst>
              <a:gd name="adj1" fmla="val 59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F17B8AC-1B9A-49C8-9271-01CF5EED2205}"/>
              </a:ext>
            </a:extLst>
          </p:cNvPr>
          <p:cNvSpPr txBox="1"/>
          <p:nvPr/>
        </p:nvSpPr>
        <p:spPr>
          <a:xfrm>
            <a:off x="8944599" y="4506349"/>
            <a:ext cx="209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</a:t>
            </a:r>
            <a:r>
              <a:rPr lang="en-US" sz="1600" dirty="0"/>
              <a:t> </a:t>
            </a:r>
            <a:r>
              <a:rPr lang="en-US" dirty="0"/>
              <a:t>Info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16630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B6A4171-C0F6-4F1F-9B83-8FDA7A23BF78}"/>
              </a:ext>
            </a:extLst>
          </p:cNvPr>
          <p:cNvSpPr/>
          <p:nvPr/>
        </p:nvSpPr>
        <p:spPr>
          <a:xfrm>
            <a:off x="4505325" y="1285875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View Maintenance Bill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89B542-A678-48DC-9C20-44BCEB946B2B}"/>
              </a:ext>
            </a:extLst>
          </p:cNvPr>
          <p:cNvSpPr/>
          <p:nvPr/>
        </p:nvSpPr>
        <p:spPr>
          <a:xfrm>
            <a:off x="4474554" y="275321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Online Payment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32AB75F-C3AD-4FE2-9826-B76A5085C427}"/>
              </a:ext>
            </a:extLst>
          </p:cNvPr>
          <p:cNvSpPr/>
          <p:nvPr/>
        </p:nvSpPr>
        <p:spPr>
          <a:xfrm>
            <a:off x="4572000" y="555259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View Fund History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60400-6F8C-47AB-BF22-5DF95CC277C8}"/>
              </a:ext>
            </a:extLst>
          </p:cNvPr>
          <p:cNvSpPr/>
          <p:nvPr/>
        </p:nvSpPr>
        <p:spPr>
          <a:xfrm>
            <a:off x="276225" y="3029437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Residents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3F8F5A-782E-444E-AC91-246F253A0F12}"/>
              </a:ext>
            </a:extLst>
          </p:cNvPr>
          <p:cNvSpPr/>
          <p:nvPr/>
        </p:nvSpPr>
        <p:spPr>
          <a:xfrm>
            <a:off x="9153525" y="3031154"/>
            <a:ext cx="2076450" cy="62865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Committee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2D29B91-28AC-40D4-9617-B63E34C470F8}"/>
              </a:ext>
            </a:extLst>
          </p:cNvPr>
          <p:cNvCxnSpPr/>
          <p:nvPr/>
        </p:nvCxnSpPr>
        <p:spPr>
          <a:xfrm>
            <a:off x="352425" y="1674454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4D390F-F4F6-46E3-A98A-16EEF76B38D6}"/>
              </a:ext>
            </a:extLst>
          </p:cNvPr>
          <p:cNvCxnSpPr/>
          <p:nvPr/>
        </p:nvCxnSpPr>
        <p:spPr>
          <a:xfrm>
            <a:off x="352425" y="2074564"/>
            <a:ext cx="2000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62AA91F-1BA8-4757-8906-C414AFAC172D}"/>
              </a:ext>
            </a:extLst>
          </p:cNvPr>
          <p:cNvSpPr txBox="1"/>
          <p:nvPr/>
        </p:nvSpPr>
        <p:spPr>
          <a:xfrm>
            <a:off x="504844" y="1674454"/>
            <a:ext cx="1847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Society Info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DD6102-BC68-4E8D-8EA1-343A3CAFCDB8}"/>
              </a:ext>
            </a:extLst>
          </p:cNvPr>
          <p:cNvSpPr txBox="1"/>
          <p:nvPr/>
        </p:nvSpPr>
        <p:spPr>
          <a:xfrm>
            <a:off x="2352675" y="1052642"/>
            <a:ext cx="184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Maintenance Bill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603EB9-7550-426C-AFBD-821A44926380}"/>
              </a:ext>
            </a:extLst>
          </p:cNvPr>
          <p:cNvSpPr txBox="1"/>
          <p:nvPr/>
        </p:nvSpPr>
        <p:spPr>
          <a:xfrm>
            <a:off x="3833207" y="337942"/>
            <a:ext cx="702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2 DFD : ACCOUNTING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7567997-97E7-4037-A783-12651B0981F1}"/>
              </a:ext>
            </a:extLst>
          </p:cNvPr>
          <p:cNvCxnSpPr>
            <a:cxnSpLocks/>
            <a:endCxn id="21" idx="6"/>
          </p:cNvCxnSpPr>
          <p:nvPr/>
        </p:nvCxnSpPr>
        <p:spPr>
          <a:xfrm rot="10800000" flipV="1">
            <a:off x="6657975" y="3656142"/>
            <a:ext cx="4011974" cy="1087310"/>
          </a:xfrm>
          <a:prstGeom prst="bentConnector3">
            <a:avLst>
              <a:gd name="adj1" fmla="val -2469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0ED2693-0A13-4476-B560-BA245E6BAFAA}"/>
              </a:ext>
            </a:extLst>
          </p:cNvPr>
          <p:cNvSpPr txBox="1"/>
          <p:nvPr/>
        </p:nvSpPr>
        <p:spPr>
          <a:xfrm>
            <a:off x="2352675" y="3359520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Payment Amt ,Bill no. 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B2353FD1-80A4-4B87-9572-2966EF1124F0}"/>
              </a:ext>
            </a:extLst>
          </p:cNvPr>
          <p:cNvCxnSpPr>
            <a:cxnSpLocks/>
            <a:stCxn id="11" idx="0"/>
            <a:endCxn id="4" idx="1"/>
          </p:cNvCxnSpPr>
          <p:nvPr/>
        </p:nvCxnSpPr>
        <p:spPr>
          <a:xfrm rot="5400000" flipH="1" flipV="1">
            <a:off x="3016861" y="-129257"/>
            <a:ext cx="215611" cy="3391813"/>
          </a:xfrm>
          <a:prstGeom prst="bentConnector3">
            <a:avLst>
              <a:gd name="adj1" fmla="val 28624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06E65F71-1757-4989-9A5F-1BEEC440D8B2}"/>
              </a:ext>
            </a:extLst>
          </p:cNvPr>
          <p:cNvCxnSpPr>
            <a:cxnSpLocks/>
            <a:stCxn id="8" idx="0"/>
            <a:endCxn id="4" idx="6"/>
          </p:cNvCxnSpPr>
          <p:nvPr/>
        </p:nvCxnSpPr>
        <p:spPr>
          <a:xfrm rot="16200000" flipV="1">
            <a:off x="7847499" y="686902"/>
            <a:ext cx="1154729" cy="353377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6F02F92-F348-4CF5-BFD6-40A57F4A5CFE}"/>
              </a:ext>
            </a:extLst>
          </p:cNvPr>
          <p:cNvSpPr txBox="1"/>
          <p:nvPr/>
        </p:nvSpPr>
        <p:spPr>
          <a:xfrm>
            <a:off x="7574836" y="1499324"/>
            <a:ext cx="1578689" cy="377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Status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4EEA824-B543-489C-AB17-C380D2CEC57E}"/>
              </a:ext>
            </a:extLst>
          </p:cNvPr>
          <p:cNvSpPr/>
          <p:nvPr/>
        </p:nvSpPr>
        <p:spPr>
          <a:xfrm>
            <a:off x="4505325" y="4152902"/>
            <a:ext cx="2152650" cy="118110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 Funds</a:t>
            </a:r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CB9B485B-3CD9-471F-A2BF-E1D7EA67AB7E}"/>
              </a:ext>
            </a:extLst>
          </p:cNvPr>
          <p:cNvCxnSpPr>
            <a:cxnSpLocks/>
            <a:stCxn id="7" idx="0"/>
            <a:endCxn id="5" idx="1"/>
          </p:cNvCxnSpPr>
          <p:nvPr/>
        </p:nvCxnSpPr>
        <p:spPr>
          <a:xfrm rot="5400000" flipH="1" flipV="1">
            <a:off x="3000498" y="1240133"/>
            <a:ext cx="103257" cy="3475352"/>
          </a:xfrm>
          <a:prstGeom prst="bentConnector3">
            <a:avLst>
              <a:gd name="adj1" fmla="val 48890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C663C67-AC4A-44AD-BC19-21AAD44661D4}"/>
              </a:ext>
            </a:extLst>
          </p:cNvPr>
          <p:cNvCxnSpPr>
            <a:stCxn id="7" idx="3"/>
            <a:endCxn id="5" idx="2"/>
          </p:cNvCxnSpPr>
          <p:nvPr/>
        </p:nvCxnSpPr>
        <p:spPr>
          <a:xfrm>
            <a:off x="2352675" y="3343762"/>
            <a:ext cx="21218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028D1A4-F3C8-4DF7-ADAF-7C89DD9C753A}"/>
              </a:ext>
            </a:extLst>
          </p:cNvPr>
          <p:cNvSpPr txBox="1"/>
          <p:nvPr/>
        </p:nvSpPr>
        <p:spPr>
          <a:xfrm>
            <a:off x="2564845" y="2965896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Billing Address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F1AC8BE-4DC1-4D98-AF02-59D8E78B4AA0}"/>
              </a:ext>
            </a:extLst>
          </p:cNvPr>
          <p:cNvSpPr txBox="1"/>
          <p:nvPr/>
        </p:nvSpPr>
        <p:spPr>
          <a:xfrm>
            <a:off x="2127356" y="2148300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 ,Card Details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B5A7B32-CFDA-43C4-956A-50B283D7E979}"/>
              </a:ext>
            </a:extLst>
          </p:cNvPr>
          <p:cNvSpPr txBox="1"/>
          <p:nvPr/>
        </p:nvSpPr>
        <p:spPr>
          <a:xfrm>
            <a:off x="2029942" y="4184237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Payment Method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85BE696E-FAAE-481A-9217-FC1F41BA1DB2}"/>
              </a:ext>
            </a:extLst>
          </p:cNvPr>
          <p:cNvCxnSpPr>
            <a:cxnSpLocks/>
            <a:stCxn id="7" idx="2"/>
            <a:endCxn id="5" idx="3"/>
          </p:cNvCxnSpPr>
          <p:nvPr/>
        </p:nvCxnSpPr>
        <p:spPr>
          <a:xfrm rot="16200000" flipH="1">
            <a:off x="3000498" y="1972039"/>
            <a:ext cx="103257" cy="3475352"/>
          </a:xfrm>
          <a:prstGeom prst="bentConnector3">
            <a:avLst>
              <a:gd name="adj1" fmla="val 48890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64E08CBD-3071-4144-96F3-2F819D97E105}"/>
              </a:ext>
            </a:extLst>
          </p:cNvPr>
          <p:cNvSpPr txBox="1"/>
          <p:nvPr/>
        </p:nvSpPr>
        <p:spPr>
          <a:xfrm>
            <a:off x="6903426" y="3359520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Payment Amt ,Bill no. </a:t>
            </a: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BF342854-FF9B-4ADF-99AF-B74D8D6C6499}"/>
              </a:ext>
            </a:extLst>
          </p:cNvPr>
          <p:cNvCxnSpPr>
            <a:cxnSpLocks/>
            <a:endCxn id="5" idx="7"/>
          </p:cNvCxnSpPr>
          <p:nvPr/>
        </p:nvCxnSpPr>
        <p:spPr>
          <a:xfrm rot="10800000">
            <a:off x="6311956" y="2926181"/>
            <a:ext cx="3475352" cy="103257"/>
          </a:xfrm>
          <a:prstGeom prst="bentConnector4">
            <a:avLst>
              <a:gd name="adj1" fmla="val -31"/>
              <a:gd name="adj2" fmla="val 321389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5E4F1E3-2547-4765-9CF6-A639CEBCCADE}"/>
              </a:ext>
            </a:extLst>
          </p:cNvPr>
          <p:cNvCxnSpPr>
            <a:cxnSpLocks/>
            <a:stCxn id="8" idx="1"/>
            <a:endCxn id="5" idx="6"/>
          </p:cNvCxnSpPr>
          <p:nvPr/>
        </p:nvCxnSpPr>
        <p:spPr>
          <a:xfrm flipH="1" flipV="1">
            <a:off x="6627204" y="3343762"/>
            <a:ext cx="2526321" cy="17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CF21EABF-1667-43B2-A9B8-B00ED9A73EB4}"/>
              </a:ext>
            </a:extLst>
          </p:cNvPr>
          <p:cNvSpPr txBox="1"/>
          <p:nvPr/>
        </p:nvSpPr>
        <p:spPr>
          <a:xfrm>
            <a:off x="7106725" y="2927308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Billing Address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69EA516-BEBA-44C0-A596-0608A3122702}"/>
              </a:ext>
            </a:extLst>
          </p:cNvPr>
          <p:cNvSpPr txBox="1"/>
          <p:nvPr/>
        </p:nvSpPr>
        <p:spPr>
          <a:xfrm>
            <a:off x="7101963" y="2295816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 ,Card Details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956FC51-0DFD-4824-AC45-DA2544AC4897}"/>
              </a:ext>
            </a:extLst>
          </p:cNvPr>
          <p:cNvSpPr txBox="1"/>
          <p:nvPr/>
        </p:nvSpPr>
        <p:spPr>
          <a:xfrm>
            <a:off x="7389921" y="3815233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Payment Method</a:t>
            </a:r>
          </a:p>
        </p:txBody>
      </p: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40ED70C3-E216-466B-8C60-933402126C75}"/>
              </a:ext>
            </a:extLst>
          </p:cNvPr>
          <p:cNvCxnSpPr>
            <a:cxnSpLocks/>
            <a:stCxn id="8" idx="2"/>
            <a:endCxn id="5" idx="5"/>
          </p:cNvCxnSpPr>
          <p:nvPr/>
        </p:nvCxnSpPr>
        <p:spPr>
          <a:xfrm rot="5400000">
            <a:off x="8201083" y="1770677"/>
            <a:ext cx="101540" cy="3879794"/>
          </a:xfrm>
          <a:prstGeom prst="bentConnector3">
            <a:avLst>
              <a:gd name="adj1" fmla="val 49547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E8DCCFFA-2A17-4BFE-A745-8A91923F044A}"/>
              </a:ext>
            </a:extLst>
          </p:cNvPr>
          <p:cNvSpPr txBox="1"/>
          <p:nvPr/>
        </p:nvSpPr>
        <p:spPr>
          <a:xfrm>
            <a:off x="7864334" y="4344705"/>
            <a:ext cx="2293984" cy="38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 Info</a:t>
            </a:r>
          </a:p>
        </p:txBody>
      </p:sp>
    </p:spTree>
    <p:extLst>
      <p:ext uri="{BB962C8B-B14F-4D97-AF65-F5344CB8AC3E}">
        <p14:creationId xmlns:p14="http://schemas.microsoft.com/office/powerpoint/2010/main" val="168593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769D5E2-3786-4F83-A7F1-E9F7041AFE8E}"/>
              </a:ext>
            </a:extLst>
          </p:cNvPr>
          <p:cNvGrpSpPr/>
          <p:nvPr/>
        </p:nvGrpSpPr>
        <p:grpSpPr>
          <a:xfrm>
            <a:off x="119776" y="256574"/>
            <a:ext cx="11987118" cy="6507992"/>
            <a:chOff x="119776" y="256574"/>
            <a:chExt cx="11987118" cy="65079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5C5BEFA-07F6-405E-BC1E-666511ADC850}"/>
                </a:ext>
              </a:extLst>
            </p:cNvPr>
            <p:cNvSpPr/>
            <p:nvPr/>
          </p:nvSpPr>
          <p:spPr>
            <a:xfrm>
              <a:off x="5486509" y="2527121"/>
              <a:ext cx="1135516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Residents</a:t>
              </a:r>
            </a:p>
          </p:txBody>
        </p:sp>
        <p:sp>
          <p:nvSpPr>
            <p:cNvPr id="6" name="Diamond 5">
              <a:extLst>
                <a:ext uri="{FF2B5EF4-FFF2-40B4-BE49-F238E27FC236}">
                  <a16:creationId xmlns:a16="http://schemas.microsoft.com/office/drawing/2014/main" id="{3E7D6347-6A7F-4F9D-A77F-E5121A10E3A2}"/>
                </a:ext>
              </a:extLst>
            </p:cNvPr>
            <p:cNvSpPr/>
            <p:nvPr/>
          </p:nvSpPr>
          <p:spPr>
            <a:xfrm>
              <a:off x="5769645" y="3220955"/>
              <a:ext cx="560751" cy="515971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IS</a:t>
              </a:r>
              <a:r>
                <a:rPr lang="en-US" sz="1100" dirty="0">
                  <a:latin typeface="Tw Cen MT Condensed Extra Bold" pitchFamily="34" charset="0"/>
                </a:rPr>
                <a:t>A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B2237C-3AC4-439D-8791-2722072EC93D}"/>
                </a:ext>
              </a:extLst>
            </p:cNvPr>
            <p:cNvSpPr/>
            <p:nvPr/>
          </p:nvSpPr>
          <p:spPr>
            <a:xfrm>
              <a:off x="5539602" y="4204339"/>
              <a:ext cx="1135516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Committee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486855-F045-44A1-86A9-16DABE14CC16}"/>
                </a:ext>
              </a:extLst>
            </p:cNvPr>
            <p:cNvSpPr/>
            <p:nvPr/>
          </p:nvSpPr>
          <p:spPr>
            <a:xfrm>
              <a:off x="5645432" y="5656661"/>
              <a:ext cx="923858" cy="336581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Bulletin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7123C23-2C03-4390-B469-ACC8700CC3EC}"/>
                </a:ext>
              </a:extLst>
            </p:cNvPr>
            <p:cNvSpPr/>
            <p:nvPr/>
          </p:nvSpPr>
          <p:spPr>
            <a:xfrm>
              <a:off x="1209194" y="1274657"/>
              <a:ext cx="793229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Events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CADA30-4194-4A3D-A29B-DC0370701C63}"/>
                </a:ext>
              </a:extLst>
            </p:cNvPr>
            <p:cNvSpPr/>
            <p:nvPr/>
          </p:nvSpPr>
          <p:spPr>
            <a:xfrm>
              <a:off x="9853201" y="4101261"/>
              <a:ext cx="747034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 &amp; 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AAA769-C9D6-40C8-A171-615AA09A7B15}"/>
                </a:ext>
              </a:extLst>
            </p:cNvPr>
            <p:cNvSpPr/>
            <p:nvPr/>
          </p:nvSpPr>
          <p:spPr>
            <a:xfrm>
              <a:off x="8624997" y="5499500"/>
              <a:ext cx="1135516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Complain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261679C-FA15-4B7D-8533-2BF16B9B022A}"/>
                </a:ext>
              </a:extLst>
            </p:cNvPr>
            <p:cNvSpPr/>
            <p:nvPr/>
          </p:nvSpPr>
          <p:spPr>
            <a:xfrm>
              <a:off x="10567099" y="5499499"/>
              <a:ext cx="1221855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Suggestion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B7C2DE3-5593-4250-8FA8-275DE8482DBB}"/>
                </a:ext>
              </a:extLst>
            </p:cNvPr>
            <p:cNvSpPr/>
            <p:nvPr/>
          </p:nvSpPr>
          <p:spPr>
            <a:xfrm>
              <a:off x="9625825" y="1029651"/>
              <a:ext cx="1135516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Accounts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FA32C44-4265-4CA0-9A61-E001A218A9B3}"/>
                </a:ext>
              </a:extLst>
            </p:cNvPr>
            <p:cNvGrpSpPr/>
            <p:nvPr/>
          </p:nvGrpSpPr>
          <p:grpSpPr>
            <a:xfrm>
              <a:off x="9466592" y="2410166"/>
              <a:ext cx="1332411" cy="470265"/>
              <a:chOff x="1267096" y="1476103"/>
              <a:chExt cx="1332411" cy="470265"/>
            </a:xfrm>
          </p:grpSpPr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57220005-FE93-407A-98D8-40F68D3EF49B}"/>
                  </a:ext>
                </a:extLst>
              </p:cNvPr>
              <p:cNvSpPr/>
              <p:nvPr/>
            </p:nvSpPr>
            <p:spPr>
              <a:xfrm>
                <a:off x="1267096" y="1476103"/>
                <a:ext cx="1332411" cy="470265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7BADB332-90E3-45BA-97FD-85A5066FEC6E}"/>
                  </a:ext>
                </a:extLst>
              </p:cNvPr>
              <p:cNvSpPr/>
              <p:nvPr/>
            </p:nvSpPr>
            <p:spPr>
              <a:xfrm>
                <a:off x="1332411" y="1567544"/>
                <a:ext cx="1201783" cy="33658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 Payment</a:t>
                </a:r>
              </a:p>
            </p:txBody>
          </p:sp>
        </p:grpSp>
        <p:sp>
          <p:nvSpPr>
            <p:cNvPr id="15" name="Diamond 14">
              <a:extLst>
                <a:ext uri="{FF2B5EF4-FFF2-40B4-BE49-F238E27FC236}">
                  <a16:creationId xmlns:a16="http://schemas.microsoft.com/office/drawing/2014/main" id="{7E2E317E-A0A7-493D-8AC4-7F58D9B30F39}"/>
                </a:ext>
              </a:extLst>
            </p:cNvPr>
            <p:cNvSpPr/>
            <p:nvPr/>
          </p:nvSpPr>
          <p:spPr>
            <a:xfrm>
              <a:off x="7903422" y="1058636"/>
              <a:ext cx="893086" cy="586790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View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BE0FF41-E857-42B1-B826-E3292D07112E}"/>
                </a:ext>
              </a:extLst>
            </p:cNvPr>
            <p:cNvGrpSpPr/>
            <p:nvPr/>
          </p:nvGrpSpPr>
          <p:grpSpPr>
            <a:xfrm>
              <a:off x="9760513" y="1625810"/>
              <a:ext cx="888072" cy="571360"/>
              <a:chOff x="2983636" y="3766569"/>
              <a:chExt cx="1138919" cy="935238"/>
            </a:xfrm>
          </p:grpSpPr>
          <p:sp>
            <p:nvSpPr>
              <p:cNvPr id="167" name="Diamond 166">
                <a:extLst>
                  <a:ext uri="{FF2B5EF4-FFF2-40B4-BE49-F238E27FC236}">
                    <a16:creationId xmlns:a16="http://schemas.microsoft.com/office/drawing/2014/main" id="{61E6A32A-218A-441C-A461-144FC49B18AB}"/>
                  </a:ext>
                </a:extLst>
              </p:cNvPr>
              <p:cNvSpPr/>
              <p:nvPr/>
            </p:nvSpPr>
            <p:spPr>
              <a:xfrm>
                <a:off x="2983636" y="3766569"/>
                <a:ext cx="1138919" cy="935238"/>
              </a:xfrm>
              <a:prstGeom prst="diamon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Diamond 167">
                <a:extLst>
                  <a:ext uri="{FF2B5EF4-FFF2-40B4-BE49-F238E27FC236}">
                    <a16:creationId xmlns:a16="http://schemas.microsoft.com/office/drawing/2014/main" id="{81A05C2B-F1B6-4A4A-B812-4FA14D8702C0}"/>
                  </a:ext>
                </a:extLst>
              </p:cNvPr>
              <p:cNvSpPr/>
              <p:nvPr/>
            </p:nvSpPr>
            <p:spPr>
              <a:xfrm>
                <a:off x="3088138" y="3869853"/>
                <a:ext cx="929915" cy="728670"/>
              </a:xfrm>
              <a:prstGeom prst="diamon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>
                    <a:latin typeface="Tw Cen MT Condensed Extra Bold" pitchFamily="34" charset="0"/>
                  </a:rPr>
                  <a:t>PG</a:t>
                </a:r>
                <a:endParaRPr lang="en-US" sz="1050" dirty="0">
                  <a:latin typeface="Tw Cen MT Condensed Extra Bold" pitchFamily="34" charset="0"/>
                </a:endParaRPr>
              </a:p>
            </p:txBody>
          </p:sp>
        </p:grpSp>
        <p:sp>
          <p:nvSpPr>
            <p:cNvPr id="17" name="Diamond 16">
              <a:extLst>
                <a:ext uri="{FF2B5EF4-FFF2-40B4-BE49-F238E27FC236}">
                  <a16:creationId xmlns:a16="http://schemas.microsoft.com/office/drawing/2014/main" id="{66117128-CF23-4076-9315-160E5AF24A2A}"/>
                </a:ext>
              </a:extLst>
            </p:cNvPr>
            <p:cNvSpPr/>
            <p:nvPr/>
          </p:nvSpPr>
          <p:spPr>
            <a:xfrm>
              <a:off x="7938842" y="1793925"/>
              <a:ext cx="1147054" cy="516300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Update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7757390C-CC2D-4087-9B93-76EBFDA8ED4B}"/>
                </a:ext>
              </a:extLst>
            </p:cNvPr>
            <p:cNvSpPr/>
            <p:nvPr/>
          </p:nvSpPr>
          <p:spPr>
            <a:xfrm>
              <a:off x="6504914" y="4761442"/>
              <a:ext cx="1147054" cy="581573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Update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19" name="Diamond 18">
              <a:extLst>
                <a:ext uri="{FF2B5EF4-FFF2-40B4-BE49-F238E27FC236}">
                  <a16:creationId xmlns:a16="http://schemas.microsoft.com/office/drawing/2014/main" id="{0DEECCE3-21BA-480B-BE60-56E2270F0643}"/>
                </a:ext>
              </a:extLst>
            </p:cNvPr>
            <p:cNvSpPr/>
            <p:nvPr/>
          </p:nvSpPr>
          <p:spPr>
            <a:xfrm>
              <a:off x="1822024" y="2384281"/>
              <a:ext cx="1147054" cy="637672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Analyze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20" name="Diamond 19">
              <a:extLst>
                <a:ext uri="{FF2B5EF4-FFF2-40B4-BE49-F238E27FC236}">
                  <a16:creationId xmlns:a16="http://schemas.microsoft.com/office/drawing/2014/main" id="{33632A0E-3752-4B69-AA37-96CA14496E43}"/>
                </a:ext>
              </a:extLst>
            </p:cNvPr>
            <p:cNvSpPr/>
            <p:nvPr/>
          </p:nvSpPr>
          <p:spPr>
            <a:xfrm>
              <a:off x="7528601" y="3778350"/>
              <a:ext cx="1280159" cy="543683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Response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21" name="Diamond 20">
              <a:extLst>
                <a:ext uri="{FF2B5EF4-FFF2-40B4-BE49-F238E27FC236}">
                  <a16:creationId xmlns:a16="http://schemas.microsoft.com/office/drawing/2014/main" id="{DD5B2F1B-84F8-4CC2-AC5B-4C48FEC67B23}"/>
                </a:ext>
              </a:extLst>
            </p:cNvPr>
            <p:cNvSpPr/>
            <p:nvPr/>
          </p:nvSpPr>
          <p:spPr>
            <a:xfrm>
              <a:off x="6960198" y="3003312"/>
              <a:ext cx="1031738" cy="622320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Lodges C &amp; S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22" name="Diamond 21">
              <a:extLst>
                <a:ext uri="{FF2B5EF4-FFF2-40B4-BE49-F238E27FC236}">
                  <a16:creationId xmlns:a16="http://schemas.microsoft.com/office/drawing/2014/main" id="{0EAB6C9B-1B4E-4546-860F-E2AD01B61E87}"/>
                </a:ext>
              </a:extLst>
            </p:cNvPr>
            <p:cNvSpPr/>
            <p:nvPr/>
          </p:nvSpPr>
          <p:spPr>
            <a:xfrm>
              <a:off x="4609687" y="4461276"/>
              <a:ext cx="929915" cy="600332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View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23" name="Diamond 22">
              <a:extLst>
                <a:ext uri="{FF2B5EF4-FFF2-40B4-BE49-F238E27FC236}">
                  <a16:creationId xmlns:a16="http://schemas.microsoft.com/office/drawing/2014/main" id="{E9D755B9-E9B1-48CB-9BEA-6D91AA9F2C1A}"/>
                </a:ext>
              </a:extLst>
            </p:cNvPr>
            <p:cNvSpPr/>
            <p:nvPr/>
          </p:nvSpPr>
          <p:spPr>
            <a:xfrm>
              <a:off x="3114652" y="1716506"/>
              <a:ext cx="1143953" cy="616471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Provide Details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AC95C8F-8957-44A1-98ED-F1DC365DF49D}"/>
                </a:ext>
              </a:extLst>
            </p:cNvPr>
            <p:cNvSpPr/>
            <p:nvPr/>
          </p:nvSpPr>
          <p:spPr>
            <a:xfrm>
              <a:off x="8769329" y="625755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Rid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500F6A4-9470-4934-A717-3D988AA3CA04}"/>
                </a:ext>
              </a:extLst>
            </p:cNvPr>
            <p:cNvSpPr/>
            <p:nvPr/>
          </p:nvSpPr>
          <p:spPr>
            <a:xfrm>
              <a:off x="10892923" y="6083045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Sid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62DCC0-112C-4149-9C5E-3302370C9A37}"/>
                </a:ext>
              </a:extLst>
            </p:cNvPr>
            <p:cNvSpPr/>
            <p:nvPr/>
          </p:nvSpPr>
          <p:spPr>
            <a:xfrm>
              <a:off x="9569854" y="6072644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Cid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1AEB7E4-92DB-401A-B2C7-8ACE42A632C4}"/>
                </a:ext>
              </a:extLst>
            </p:cNvPr>
            <p:cNvSpPr/>
            <p:nvPr/>
          </p:nvSpPr>
          <p:spPr>
            <a:xfrm>
              <a:off x="119776" y="1056029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Eid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821F90F-BB92-40B5-B1B2-7AFB5E80C5C6}"/>
                </a:ext>
              </a:extLst>
            </p:cNvPr>
            <p:cNvSpPr/>
            <p:nvPr/>
          </p:nvSpPr>
          <p:spPr>
            <a:xfrm rot="1572692">
              <a:off x="4670371" y="5954710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Date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AA8AFE9-D395-4A3D-B852-12730FA9016A}"/>
                </a:ext>
              </a:extLst>
            </p:cNvPr>
            <p:cNvSpPr/>
            <p:nvPr/>
          </p:nvSpPr>
          <p:spPr>
            <a:xfrm>
              <a:off x="5554479" y="6251841"/>
              <a:ext cx="1014811" cy="31943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Duration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029807F-0DB9-4507-A60F-2328966B26EC}"/>
                </a:ext>
              </a:extLst>
            </p:cNvPr>
            <p:cNvSpPr/>
            <p:nvPr/>
          </p:nvSpPr>
          <p:spPr>
            <a:xfrm rot="20246597">
              <a:off x="6638925" y="6075955"/>
              <a:ext cx="1254987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Description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98701D1-9CA9-43D2-9B73-0BBD6D486149}"/>
                </a:ext>
              </a:extLst>
            </p:cNvPr>
            <p:cNvSpPr/>
            <p:nvPr/>
          </p:nvSpPr>
          <p:spPr>
            <a:xfrm>
              <a:off x="8721376" y="6445537"/>
              <a:ext cx="942758" cy="319029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Sol msg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DEEFC72-7142-4852-A8A8-E52885EFF953}"/>
                </a:ext>
              </a:extLst>
            </p:cNvPr>
            <p:cNvSpPr/>
            <p:nvPr/>
          </p:nvSpPr>
          <p:spPr>
            <a:xfrm rot="159578">
              <a:off x="7958563" y="6084345"/>
              <a:ext cx="994121" cy="28308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R_Name</a:t>
              </a:r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9023BAC0-5168-41AF-83B6-F58A5BF8C5B2}"/>
                </a:ext>
              </a:extLst>
            </p:cNvPr>
            <p:cNvSpPr/>
            <p:nvPr/>
          </p:nvSpPr>
          <p:spPr>
            <a:xfrm rot="10800000">
              <a:off x="10011180" y="4824112"/>
              <a:ext cx="431075" cy="318836"/>
            </a:xfrm>
            <a:prstGeom prst="triangl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CD2334D-74F0-4DFD-9EB1-33BBA097A6D1}"/>
                </a:ext>
              </a:extLst>
            </p:cNvPr>
            <p:cNvSpPr/>
            <p:nvPr/>
          </p:nvSpPr>
          <p:spPr>
            <a:xfrm>
              <a:off x="129398" y="1610421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Place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2D3F91A-5DC0-4DBF-843B-5C87E4F5E49B}"/>
                </a:ext>
              </a:extLst>
            </p:cNvPr>
            <p:cNvSpPr/>
            <p:nvPr/>
          </p:nvSpPr>
          <p:spPr>
            <a:xfrm>
              <a:off x="119776" y="625755"/>
              <a:ext cx="902364" cy="25955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Budget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4AFE61F-E94D-4C1C-AD42-D166FC95CB57}"/>
                </a:ext>
              </a:extLst>
            </p:cNvPr>
            <p:cNvSpPr/>
            <p:nvPr/>
          </p:nvSpPr>
          <p:spPr>
            <a:xfrm>
              <a:off x="1126662" y="741334"/>
              <a:ext cx="1209523" cy="25955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Schedule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E30A915-E1D5-4A7A-810E-85AA70F35A04}"/>
                </a:ext>
              </a:extLst>
            </p:cNvPr>
            <p:cNvSpPr/>
            <p:nvPr/>
          </p:nvSpPr>
          <p:spPr>
            <a:xfrm>
              <a:off x="966549" y="283962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Date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C118B36-4B5E-43D4-81C1-B6B7A62162F3}"/>
                </a:ext>
              </a:extLst>
            </p:cNvPr>
            <p:cNvSpPr/>
            <p:nvPr/>
          </p:nvSpPr>
          <p:spPr>
            <a:xfrm>
              <a:off x="1907387" y="283962"/>
              <a:ext cx="721851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Time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8592F05-F795-42FD-B1E6-5C09A0359D7F}"/>
                </a:ext>
              </a:extLst>
            </p:cNvPr>
            <p:cNvSpPr/>
            <p:nvPr/>
          </p:nvSpPr>
          <p:spPr>
            <a:xfrm>
              <a:off x="2521629" y="562989"/>
              <a:ext cx="1254987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Description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4C95AC6-A3E7-45EE-8D07-BC6FDB23FA4E}"/>
                </a:ext>
              </a:extLst>
            </p:cNvPr>
            <p:cNvSpPr/>
            <p:nvPr/>
          </p:nvSpPr>
          <p:spPr>
            <a:xfrm>
              <a:off x="10997771" y="4121849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Date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70F05B0-EF24-4414-841E-BC2E3730B9D0}"/>
                </a:ext>
              </a:extLst>
            </p:cNvPr>
            <p:cNvSpPr/>
            <p:nvPr/>
          </p:nvSpPr>
          <p:spPr>
            <a:xfrm>
              <a:off x="10661020" y="3663083"/>
              <a:ext cx="1254987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Description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B988D0B-AD44-4628-A372-A4120070F36C}"/>
                </a:ext>
              </a:extLst>
            </p:cNvPr>
            <p:cNvSpPr/>
            <p:nvPr/>
          </p:nvSpPr>
          <p:spPr>
            <a:xfrm>
              <a:off x="9560512" y="3663083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Rid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5F72711-3F1F-407A-AF49-70CB7F9F0E19}"/>
                </a:ext>
              </a:extLst>
            </p:cNvPr>
            <p:cNvSpPr/>
            <p:nvPr/>
          </p:nvSpPr>
          <p:spPr>
            <a:xfrm>
              <a:off x="10521002" y="4524109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Type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AD04CC7-9747-4C28-97B4-DA0DE28B5B4C}"/>
                </a:ext>
              </a:extLst>
            </p:cNvPr>
            <p:cNvSpPr/>
            <p:nvPr/>
          </p:nvSpPr>
          <p:spPr>
            <a:xfrm>
              <a:off x="9281938" y="256574"/>
              <a:ext cx="1034375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Bill No,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9AF49C2-AA65-4CA6-9F4D-BEEFC6FF5762}"/>
                </a:ext>
              </a:extLst>
            </p:cNvPr>
            <p:cNvSpPr/>
            <p:nvPr/>
          </p:nvSpPr>
          <p:spPr>
            <a:xfrm>
              <a:off x="10442255" y="275196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Date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C3899A6-13AD-48F9-B155-F5D83B73BEAD}"/>
                </a:ext>
              </a:extLst>
            </p:cNvPr>
            <p:cNvSpPr/>
            <p:nvPr/>
          </p:nvSpPr>
          <p:spPr>
            <a:xfrm>
              <a:off x="10997771" y="580755"/>
              <a:ext cx="940683" cy="330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Amount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A82F9D2-B0A2-4517-9072-31B1A01457B4}"/>
                </a:ext>
              </a:extLst>
            </p:cNvPr>
            <p:cNvSpPr/>
            <p:nvPr/>
          </p:nvSpPr>
          <p:spPr>
            <a:xfrm>
              <a:off x="11072520" y="1059808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Status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176156-98B3-4D75-9209-EAAD61E3EAD8}"/>
                </a:ext>
              </a:extLst>
            </p:cNvPr>
            <p:cNvSpPr/>
            <p:nvPr/>
          </p:nvSpPr>
          <p:spPr>
            <a:xfrm>
              <a:off x="11072519" y="2241441"/>
              <a:ext cx="1034375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Bill No,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DFA887F-A37D-4A28-B79C-C7D97B972A8A}"/>
                </a:ext>
              </a:extLst>
            </p:cNvPr>
            <p:cNvSpPr/>
            <p:nvPr/>
          </p:nvSpPr>
          <p:spPr>
            <a:xfrm>
              <a:off x="11142387" y="2651813"/>
              <a:ext cx="940683" cy="330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Amount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A03D9F2-B333-4A9B-8D15-53322477630D}"/>
                </a:ext>
              </a:extLst>
            </p:cNvPr>
            <p:cNvSpPr/>
            <p:nvPr/>
          </p:nvSpPr>
          <p:spPr>
            <a:xfrm>
              <a:off x="11217136" y="3076579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Rid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1446FDC-F70C-4B89-8CFF-377BFEC10555}"/>
                </a:ext>
              </a:extLst>
            </p:cNvPr>
            <p:cNvSpPr/>
            <p:nvPr/>
          </p:nvSpPr>
          <p:spPr>
            <a:xfrm>
              <a:off x="5729035" y="4758776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Rid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FE62A67-EADF-4FC9-8FA1-B3417AFB1EA8}"/>
                </a:ext>
              </a:extLst>
            </p:cNvPr>
            <p:cNvSpPr/>
            <p:nvPr/>
          </p:nvSpPr>
          <p:spPr>
            <a:xfrm>
              <a:off x="6788978" y="4238429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Post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70AC4A1-B98B-4781-9C15-FBAB7983F979}"/>
                </a:ext>
              </a:extLst>
            </p:cNvPr>
            <p:cNvSpPr/>
            <p:nvPr/>
          </p:nvSpPr>
          <p:spPr>
            <a:xfrm>
              <a:off x="4670370" y="2134072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Rid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007F20F-8E0A-4125-B0C3-91B265D81FAA}"/>
                </a:ext>
              </a:extLst>
            </p:cNvPr>
            <p:cNvGrpSpPr/>
            <p:nvPr/>
          </p:nvGrpSpPr>
          <p:grpSpPr>
            <a:xfrm>
              <a:off x="2533852" y="1088651"/>
              <a:ext cx="1164999" cy="372011"/>
              <a:chOff x="2533852" y="1088651"/>
              <a:chExt cx="1164999" cy="372011"/>
            </a:xfrm>
          </p:grpSpPr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44956E99-5884-4CD9-BFE0-28814D85D541}"/>
                  </a:ext>
                </a:extLst>
              </p:cNvPr>
              <p:cNvSpPr/>
              <p:nvPr/>
            </p:nvSpPr>
            <p:spPr>
              <a:xfrm>
                <a:off x="2533852" y="1088651"/>
                <a:ext cx="1164999" cy="372011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06DAA2A1-25CF-49E9-8DAD-2DA75457D99D}"/>
                  </a:ext>
                </a:extLst>
              </p:cNvPr>
              <p:cNvSpPr/>
              <p:nvPr/>
            </p:nvSpPr>
            <p:spPr>
              <a:xfrm>
                <a:off x="2649694" y="1150329"/>
                <a:ext cx="929915" cy="281490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u="sng" dirty="0"/>
                  <a:t>Team Id</a:t>
                </a: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314C4F0-E039-4D81-98C4-2319CB4E7A40}"/>
                </a:ext>
              </a:extLst>
            </p:cNvPr>
            <p:cNvSpPr/>
            <p:nvPr/>
          </p:nvSpPr>
          <p:spPr>
            <a:xfrm>
              <a:off x="4629415" y="1625810"/>
              <a:ext cx="1016017" cy="318045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M_Count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0B2F0FF-D1C9-44F8-9C89-5FDBDCFF02D2}"/>
                </a:ext>
              </a:extLst>
            </p:cNvPr>
            <p:cNvSpPr/>
            <p:nvPr/>
          </p:nvSpPr>
          <p:spPr>
            <a:xfrm>
              <a:off x="4938459" y="1191127"/>
              <a:ext cx="999982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Name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4C3EEEF-380D-488A-8A74-EADF3F1D67D6}"/>
                </a:ext>
              </a:extLst>
            </p:cNvPr>
            <p:cNvSpPr/>
            <p:nvPr/>
          </p:nvSpPr>
          <p:spPr>
            <a:xfrm rot="337274">
              <a:off x="6249055" y="1337245"/>
              <a:ext cx="999982" cy="299861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Address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0CE7DA5-F9FB-4D10-A70D-D855102579AD}"/>
                </a:ext>
              </a:extLst>
            </p:cNvPr>
            <p:cNvSpPr/>
            <p:nvPr/>
          </p:nvSpPr>
          <p:spPr>
            <a:xfrm>
              <a:off x="5539602" y="325893"/>
              <a:ext cx="999982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Phn_no.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E8115A7-E0D0-458F-A4DA-7A0D41762D9F}"/>
                </a:ext>
              </a:extLst>
            </p:cNvPr>
            <p:cNvSpPr/>
            <p:nvPr/>
          </p:nvSpPr>
          <p:spPr>
            <a:xfrm>
              <a:off x="3809450" y="1200284"/>
              <a:ext cx="999982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Fname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9EA537C-9283-4148-A711-36FEE0E4FEAF}"/>
                </a:ext>
              </a:extLst>
            </p:cNvPr>
            <p:cNvSpPr/>
            <p:nvPr/>
          </p:nvSpPr>
          <p:spPr>
            <a:xfrm>
              <a:off x="4042876" y="768595"/>
              <a:ext cx="999982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Minit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2FBC24AA-3055-4BD2-897F-8A3716A7F1F6}"/>
                </a:ext>
              </a:extLst>
            </p:cNvPr>
            <p:cNvSpPr/>
            <p:nvPr/>
          </p:nvSpPr>
          <p:spPr>
            <a:xfrm rot="732516">
              <a:off x="4749264" y="521883"/>
              <a:ext cx="999982" cy="299861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Lname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BAAE7BC-5995-4410-A7E6-2341161B67D9}"/>
                </a:ext>
              </a:extLst>
            </p:cNvPr>
            <p:cNvSpPr/>
            <p:nvPr/>
          </p:nvSpPr>
          <p:spPr>
            <a:xfrm>
              <a:off x="6504914" y="542255"/>
              <a:ext cx="761504" cy="32059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Wing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BD58969-A4F9-4C16-B5EF-29100DFBFBCE}"/>
                </a:ext>
              </a:extLst>
            </p:cNvPr>
            <p:cNvSpPr/>
            <p:nvPr/>
          </p:nvSpPr>
          <p:spPr>
            <a:xfrm>
              <a:off x="7225734" y="1015483"/>
              <a:ext cx="713108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Flat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A428E30-CCE8-4AAD-8E38-F414B3C8711F}"/>
                </a:ext>
              </a:extLst>
            </p:cNvPr>
            <p:cNvSpPr/>
            <p:nvPr/>
          </p:nvSpPr>
          <p:spPr>
            <a:xfrm>
              <a:off x="7438851" y="455672"/>
              <a:ext cx="999982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Floor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E25B050-AE68-4809-9082-688BC14334B0}"/>
                </a:ext>
              </a:extLst>
            </p:cNvPr>
            <p:cNvCxnSpPr>
              <a:stCxn id="35" idx="5"/>
            </p:cNvCxnSpPr>
            <p:nvPr/>
          </p:nvCxnSpPr>
          <p:spPr>
            <a:xfrm>
              <a:off x="889992" y="847300"/>
              <a:ext cx="472148" cy="42735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1E149C2-68B4-4A5C-BCB2-D4B24A609C04}"/>
                </a:ext>
              </a:extLst>
            </p:cNvPr>
            <p:cNvCxnSpPr>
              <a:stCxn id="27" idx="6"/>
              <a:endCxn id="9" idx="1"/>
            </p:cNvCxnSpPr>
            <p:nvPr/>
          </p:nvCxnSpPr>
          <p:spPr>
            <a:xfrm>
              <a:off x="910959" y="1198869"/>
              <a:ext cx="298235" cy="232951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0B1F28A-3EAE-4BC1-BF19-436B4D5BBA64}"/>
                </a:ext>
              </a:extLst>
            </p:cNvPr>
            <p:cNvCxnSpPr>
              <a:stCxn id="34" idx="6"/>
            </p:cNvCxnSpPr>
            <p:nvPr/>
          </p:nvCxnSpPr>
          <p:spPr>
            <a:xfrm flipV="1">
              <a:off x="920581" y="1610421"/>
              <a:ext cx="342614" cy="142840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6560646-D943-430F-AACA-4EEFED7E08C4}"/>
                </a:ext>
              </a:extLst>
            </p:cNvPr>
            <p:cNvCxnSpPr>
              <a:stCxn id="36" idx="4"/>
              <a:endCxn id="9" idx="0"/>
            </p:cNvCxnSpPr>
            <p:nvPr/>
          </p:nvCxnSpPr>
          <p:spPr>
            <a:xfrm flipH="1">
              <a:off x="1605809" y="1000890"/>
              <a:ext cx="125615" cy="27376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5B053ED-F4DD-4E3D-80FB-7D140843E721}"/>
                </a:ext>
              </a:extLst>
            </p:cNvPr>
            <p:cNvCxnSpPr>
              <a:stCxn id="39" idx="3"/>
            </p:cNvCxnSpPr>
            <p:nvPr/>
          </p:nvCxnSpPr>
          <p:spPr>
            <a:xfrm flipH="1">
              <a:off x="1974714" y="818936"/>
              <a:ext cx="730704" cy="455720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AC8D261-16D9-45C5-BEA2-3FFE11E6ADC3}"/>
                </a:ext>
              </a:extLst>
            </p:cNvPr>
            <p:cNvCxnSpPr>
              <a:stCxn id="165" idx="2"/>
              <a:endCxn id="9" idx="3"/>
            </p:cNvCxnSpPr>
            <p:nvPr/>
          </p:nvCxnSpPr>
          <p:spPr>
            <a:xfrm flipH="1">
              <a:off x="2002423" y="1274657"/>
              <a:ext cx="531429" cy="15716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3BDDDAF-114C-4C3F-AA25-814218E368F9}"/>
                </a:ext>
              </a:extLst>
            </p:cNvPr>
            <p:cNvCxnSpPr>
              <a:stCxn id="9" idx="2"/>
            </p:cNvCxnSpPr>
            <p:nvPr/>
          </p:nvCxnSpPr>
          <p:spPr>
            <a:xfrm>
              <a:off x="1605809" y="1588982"/>
              <a:ext cx="510374" cy="93813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C89C7D2-2E4E-456B-B17B-76E1E21AC7E0}"/>
                </a:ext>
              </a:extLst>
            </p:cNvPr>
            <p:cNvCxnSpPr/>
            <p:nvPr/>
          </p:nvCxnSpPr>
          <p:spPr>
            <a:xfrm>
              <a:off x="2649694" y="2880431"/>
              <a:ext cx="3119951" cy="1323908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A6B0CAD-9D96-4268-AB46-97E27DD5007C}"/>
                </a:ext>
              </a:extLst>
            </p:cNvPr>
            <p:cNvCxnSpPr>
              <a:stCxn id="51" idx="0"/>
              <a:endCxn id="7" idx="2"/>
            </p:cNvCxnSpPr>
            <p:nvPr/>
          </p:nvCxnSpPr>
          <p:spPr>
            <a:xfrm flipH="1" flipV="1">
              <a:off x="6107360" y="4518664"/>
              <a:ext cx="17267" cy="24011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0E7650F-FA78-475E-B5E8-795F39D99BED}"/>
                </a:ext>
              </a:extLst>
            </p:cNvPr>
            <p:cNvCxnSpPr>
              <a:endCxn id="5" idx="1"/>
            </p:cNvCxnSpPr>
            <p:nvPr/>
          </p:nvCxnSpPr>
          <p:spPr>
            <a:xfrm flipV="1">
              <a:off x="3317966" y="2684284"/>
              <a:ext cx="2168543" cy="97879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5CD7C0B-F9AB-47CC-9F29-6FC26A4CAECE}"/>
                </a:ext>
              </a:extLst>
            </p:cNvPr>
            <p:cNvSpPr/>
            <p:nvPr/>
          </p:nvSpPr>
          <p:spPr>
            <a:xfrm>
              <a:off x="2649031" y="5670256"/>
              <a:ext cx="793229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Event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E75C148-69E2-446C-A349-6D620F7741F6}"/>
                </a:ext>
              </a:extLst>
            </p:cNvPr>
            <p:cNvSpPr/>
            <p:nvPr/>
          </p:nvSpPr>
          <p:spPr>
            <a:xfrm>
              <a:off x="683547" y="5670257"/>
              <a:ext cx="1135516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Candidate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76894BD-6242-489B-A5CC-92BCCD374B64}"/>
                </a:ext>
              </a:extLst>
            </p:cNvPr>
            <p:cNvSpPr/>
            <p:nvPr/>
          </p:nvSpPr>
          <p:spPr>
            <a:xfrm>
              <a:off x="1712111" y="4392714"/>
              <a:ext cx="806292" cy="31432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Voters</a:t>
              </a:r>
            </a:p>
          </p:txBody>
        </p:sp>
        <p:sp>
          <p:nvSpPr>
            <p:cNvPr id="78" name="Diamond 77">
              <a:extLst>
                <a:ext uri="{FF2B5EF4-FFF2-40B4-BE49-F238E27FC236}">
                  <a16:creationId xmlns:a16="http://schemas.microsoft.com/office/drawing/2014/main" id="{AE65A929-66AA-48D1-BCB8-9603D390D4EF}"/>
                </a:ext>
              </a:extLst>
            </p:cNvPr>
            <p:cNvSpPr/>
            <p:nvPr/>
          </p:nvSpPr>
          <p:spPr>
            <a:xfrm>
              <a:off x="2538858" y="3399428"/>
              <a:ext cx="929915" cy="678660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Votes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79" name="Diamond 78">
              <a:extLst>
                <a:ext uri="{FF2B5EF4-FFF2-40B4-BE49-F238E27FC236}">
                  <a16:creationId xmlns:a16="http://schemas.microsoft.com/office/drawing/2014/main" id="{FD622BEC-F82F-41FC-BE37-8195EC06BA26}"/>
                </a:ext>
              </a:extLst>
            </p:cNvPr>
            <p:cNvSpPr/>
            <p:nvPr/>
          </p:nvSpPr>
          <p:spPr>
            <a:xfrm>
              <a:off x="3323856" y="4141350"/>
              <a:ext cx="929915" cy="614854"/>
            </a:xfrm>
            <a:prstGeom prst="diamon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latin typeface="Tw Cen MT Condensed Extra Bold" pitchFamily="34" charset="0"/>
                </a:rPr>
                <a:t>Votes</a:t>
              </a:r>
              <a:endParaRPr lang="en-US" sz="1050" dirty="0">
                <a:latin typeface="Tw Cen MT Condensed Extra Bold" pitchFamily="34" charset="0"/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0CFE85C-0C0B-44DA-BCAC-ABEB85FC9D50}"/>
                </a:ext>
              </a:extLst>
            </p:cNvPr>
            <p:cNvSpPr/>
            <p:nvPr/>
          </p:nvSpPr>
          <p:spPr>
            <a:xfrm rot="19781103">
              <a:off x="1468287" y="6141175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Cid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0E8874FB-5475-42A0-B5AE-6275023BB35A}"/>
                </a:ext>
              </a:extLst>
            </p:cNvPr>
            <p:cNvSpPr/>
            <p:nvPr/>
          </p:nvSpPr>
          <p:spPr>
            <a:xfrm>
              <a:off x="677895" y="4218858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/>
                <a:t>Rid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A9CF8B2-3EE0-48EC-9D36-CEC75D39E272}"/>
                </a:ext>
              </a:extLst>
            </p:cNvPr>
            <p:cNvSpPr/>
            <p:nvPr/>
          </p:nvSpPr>
          <p:spPr>
            <a:xfrm>
              <a:off x="703789" y="4707039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Date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6EE0807C-3E4C-4D79-98B6-FC1C4011BE49}"/>
                </a:ext>
              </a:extLst>
            </p:cNvPr>
            <p:cNvSpPr/>
            <p:nvPr/>
          </p:nvSpPr>
          <p:spPr>
            <a:xfrm rot="20246597">
              <a:off x="3071121" y="6118397"/>
              <a:ext cx="1254987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Description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7323ABC4-9D90-4FD3-B21C-92D6BA3FE04D}"/>
                </a:ext>
              </a:extLst>
            </p:cNvPr>
            <p:cNvSpPr/>
            <p:nvPr/>
          </p:nvSpPr>
          <p:spPr>
            <a:xfrm rot="481530">
              <a:off x="284074" y="6393088"/>
              <a:ext cx="1223637" cy="24435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Post_name</a:t>
              </a: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B1C00AA8-EC66-4B28-85DD-918C2AE5C42E}"/>
                </a:ext>
              </a:extLst>
            </p:cNvPr>
            <p:cNvSpPr/>
            <p:nvPr/>
          </p:nvSpPr>
          <p:spPr>
            <a:xfrm rot="560042">
              <a:off x="2229174" y="6251115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Eid</a:t>
              </a:r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F7036703-C4F5-4A2F-BF41-C5584F8E5806}"/>
                </a:ext>
              </a:extLst>
            </p:cNvPr>
            <p:cNvSpPr/>
            <p:nvPr/>
          </p:nvSpPr>
          <p:spPr>
            <a:xfrm rot="10800000">
              <a:off x="1899719" y="5009297"/>
              <a:ext cx="431075" cy="318836"/>
            </a:xfrm>
            <a:prstGeom prst="triangl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7FCCFE-CC98-42DB-8124-77873562EB07}"/>
                </a:ext>
              </a:extLst>
            </p:cNvPr>
            <p:cNvSpPr/>
            <p:nvPr/>
          </p:nvSpPr>
          <p:spPr>
            <a:xfrm>
              <a:off x="2538364" y="4723617"/>
              <a:ext cx="791183" cy="285680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Type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D06FC990-3FA1-4FDA-B07F-F321705D8D2E}"/>
                </a:ext>
              </a:extLst>
            </p:cNvPr>
            <p:cNvCxnSpPr>
              <a:stCxn id="82" idx="6"/>
              <a:endCxn id="77" idx="1"/>
            </p:cNvCxnSpPr>
            <p:nvPr/>
          </p:nvCxnSpPr>
          <p:spPr>
            <a:xfrm flipV="1">
              <a:off x="1494972" y="4549877"/>
              <a:ext cx="217139" cy="30000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FEA6FFB7-BE12-42B2-9779-EDAC95637ACA}"/>
                </a:ext>
              </a:extLst>
            </p:cNvPr>
            <p:cNvCxnSpPr>
              <a:stCxn id="81" idx="6"/>
              <a:endCxn id="77" idx="1"/>
            </p:cNvCxnSpPr>
            <p:nvPr/>
          </p:nvCxnSpPr>
          <p:spPr>
            <a:xfrm>
              <a:off x="1469078" y="4361698"/>
              <a:ext cx="243033" cy="18817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7BBD34B-8AE6-47BD-9330-695FA15160B8}"/>
                </a:ext>
              </a:extLst>
            </p:cNvPr>
            <p:cNvCxnSpPr>
              <a:endCxn id="76" idx="1"/>
            </p:cNvCxnSpPr>
            <p:nvPr/>
          </p:nvCxnSpPr>
          <p:spPr>
            <a:xfrm flipV="1">
              <a:off x="423090" y="5827420"/>
              <a:ext cx="260457" cy="12772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F36B2D80-22F0-4A41-857D-0654B2284D83}"/>
                </a:ext>
              </a:extLst>
            </p:cNvPr>
            <p:cNvCxnSpPr>
              <a:stCxn id="84" idx="0"/>
            </p:cNvCxnSpPr>
            <p:nvPr/>
          </p:nvCxnSpPr>
          <p:spPr>
            <a:xfrm flipV="1">
              <a:off x="912951" y="5965972"/>
              <a:ext cx="102875" cy="42831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D98E56B3-67EA-42CC-8783-C6A9BC15B715}"/>
                </a:ext>
              </a:extLst>
            </p:cNvPr>
            <p:cNvCxnSpPr>
              <a:stCxn id="80" idx="0"/>
            </p:cNvCxnSpPr>
            <p:nvPr/>
          </p:nvCxnSpPr>
          <p:spPr>
            <a:xfrm flipH="1" flipV="1">
              <a:off x="1450279" y="5984582"/>
              <a:ext cx="341501" cy="17612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9057FC8B-33D7-4F78-9ACE-78619AF9588F}"/>
                </a:ext>
              </a:extLst>
            </p:cNvPr>
            <p:cNvCxnSpPr>
              <a:stCxn id="85" idx="0"/>
            </p:cNvCxnSpPr>
            <p:nvPr/>
          </p:nvCxnSpPr>
          <p:spPr>
            <a:xfrm flipV="1">
              <a:off x="2647933" y="5965972"/>
              <a:ext cx="210309" cy="28703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D72645A3-8DE2-4A2C-8E2B-4A3D3DF23A6E}"/>
                </a:ext>
              </a:extLst>
            </p:cNvPr>
            <p:cNvCxnSpPr>
              <a:stCxn id="83" idx="0"/>
              <a:endCxn id="75" idx="3"/>
            </p:cNvCxnSpPr>
            <p:nvPr/>
          </p:nvCxnSpPr>
          <p:spPr>
            <a:xfrm flipH="1" flipV="1">
              <a:off x="3442260" y="5827419"/>
              <a:ext cx="198842" cy="30244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897FC1B5-4FFB-436B-AF55-A4141FC06236}"/>
                </a:ext>
              </a:extLst>
            </p:cNvPr>
            <p:cNvCxnSpPr>
              <a:stCxn id="77" idx="2"/>
              <a:endCxn id="86" idx="3"/>
            </p:cNvCxnSpPr>
            <p:nvPr/>
          </p:nvCxnSpPr>
          <p:spPr>
            <a:xfrm flipH="1">
              <a:off x="2115256" y="4707039"/>
              <a:ext cx="1" cy="302258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EA014A7C-2E3E-4F0A-A4B4-1FECB6D448BB}"/>
                </a:ext>
              </a:extLst>
            </p:cNvPr>
            <p:cNvCxnSpPr>
              <a:endCxn id="87" idx="2"/>
            </p:cNvCxnSpPr>
            <p:nvPr/>
          </p:nvCxnSpPr>
          <p:spPr>
            <a:xfrm>
              <a:off x="2115257" y="4858168"/>
              <a:ext cx="423107" cy="828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284A0079-621F-4AE3-B55F-39DFA36B7A69}"/>
                </a:ext>
              </a:extLst>
            </p:cNvPr>
            <p:cNvCxnSpPr>
              <a:stCxn id="76" idx="0"/>
              <a:endCxn id="86" idx="0"/>
            </p:cNvCxnSpPr>
            <p:nvPr/>
          </p:nvCxnSpPr>
          <p:spPr>
            <a:xfrm flipV="1">
              <a:off x="1251305" y="5328133"/>
              <a:ext cx="863951" cy="34212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3D0A232-F6C9-4A06-B994-3DC6ECD777C3}"/>
                </a:ext>
              </a:extLst>
            </p:cNvPr>
            <p:cNvCxnSpPr>
              <a:stCxn id="86" idx="0"/>
              <a:endCxn id="75" idx="0"/>
            </p:cNvCxnSpPr>
            <p:nvPr/>
          </p:nvCxnSpPr>
          <p:spPr>
            <a:xfrm>
              <a:off x="2115256" y="5328133"/>
              <a:ext cx="930390" cy="34212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A01E8BD2-975C-42F1-8F15-C60A4C05C4EA}"/>
                </a:ext>
              </a:extLst>
            </p:cNvPr>
            <p:cNvCxnSpPr>
              <a:stCxn id="77" idx="0"/>
              <a:endCxn id="78" idx="1"/>
            </p:cNvCxnSpPr>
            <p:nvPr/>
          </p:nvCxnSpPr>
          <p:spPr>
            <a:xfrm flipV="1">
              <a:off x="2115257" y="3738758"/>
              <a:ext cx="423601" cy="653956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127D9EF-9B01-49FA-8A70-BD72B14A86F9}"/>
                </a:ext>
              </a:extLst>
            </p:cNvPr>
            <p:cNvCxnSpPr>
              <a:endCxn id="79" idx="1"/>
            </p:cNvCxnSpPr>
            <p:nvPr/>
          </p:nvCxnSpPr>
          <p:spPr>
            <a:xfrm flipV="1">
              <a:off x="2518403" y="4448777"/>
              <a:ext cx="805453" cy="12920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Elbow Connector 164">
              <a:extLst>
                <a:ext uri="{FF2B5EF4-FFF2-40B4-BE49-F238E27FC236}">
                  <a16:creationId xmlns:a16="http://schemas.microsoft.com/office/drawing/2014/main" id="{EA0A8241-DA35-4CDE-9A1A-0D38394422C4}"/>
                </a:ext>
              </a:extLst>
            </p:cNvPr>
            <p:cNvCxnSpPr>
              <a:stCxn id="79" idx="0"/>
              <a:endCxn id="7" idx="1"/>
            </p:cNvCxnSpPr>
            <p:nvPr/>
          </p:nvCxnSpPr>
          <p:spPr>
            <a:xfrm rot="16200000" flipH="1">
              <a:off x="4554132" y="3376032"/>
              <a:ext cx="220152" cy="1750788"/>
            </a:xfrm>
            <a:prstGeom prst="bentConnector4">
              <a:avLst>
                <a:gd name="adj1" fmla="val -103837"/>
                <a:gd name="adj2" fmla="val 63278"/>
              </a:avLst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FF5C314-990B-472A-AC4F-48A376A23A3D}"/>
                </a:ext>
              </a:extLst>
            </p:cNvPr>
            <p:cNvCxnSpPr>
              <a:stCxn id="5" idx="2"/>
              <a:endCxn id="6" idx="0"/>
            </p:cNvCxnSpPr>
            <p:nvPr/>
          </p:nvCxnSpPr>
          <p:spPr>
            <a:xfrm flipH="1">
              <a:off x="6050021" y="2841446"/>
              <a:ext cx="4246" cy="37950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D3A34C93-076C-4730-8ADE-3554A46FD1DB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>
              <a:off x="6050021" y="3736926"/>
              <a:ext cx="57339" cy="46741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C1A22CF-4A65-4AED-882B-EC83BEDBE756}"/>
                </a:ext>
              </a:extLst>
            </p:cNvPr>
            <p:cNvCxnSpPr/>
            <p:nvPr/>
          </p:nvCxnSpPr>
          <p:spPr>
            <a:xfrm>
              <a:off x="6504914" y="4504538"/>
              <a:ext cx="380752" cy="36191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CC00E881-9539-4257-B2D0-476709307B77}"/>
                </a:ext>
              </a:extLst>
            </p:cNvPr>
            <p:cNvCxnSpPr/>
            <p:nvPr/>
          </p:nvCxnSpPr>
          <p:spPr>
            <a:xfrm flipV="1">
              <a:off x="6330396" y="5171079"/>
              <a:ext cx="458582" cy="48558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33EE72D8-EE30-4711-ACF3-E45AD3C3BF00}"/>
                </a:ext>
              </a:extLst>
            </p:cNvPr>
            <p:cNvCxnSpPr>
              <a:stCxn id="8" idx="2"/>
              <a:endCxn id="29" idx="0"/>
            </p:cNvCxnSpPr>
            <p:nvPr/>
          </p:nvCxnSpPr>
          <p:spPr>
            <a:xfrm flipH="1">
              <a:off x="6061885" y="5993242"/>
              <a:ext cx="45476" cy="25859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F06E952-3C1A-4A2F-84F7-D5B9EE365631}"/>
                </a:ext>
              </a:extLst>
            </p:cNvPr>
            <p:cNvCxnSpPr>
              <a:stCxn id="28" idx="0"/>
              <a:endCxn id="8" idx="1"/>
            </p:cNvCxnSpPr>
            <p:nvPr/>
          </p:nvCxnSpPr>
          <p:spPr>
            <a:xfrm flipV="1">
              <a:off x="5129053" y="5824952"/>
              <a:ext cx="516379" cy="14444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2C24DD50-AA6B-4BD6-AC16-BEFF0DD24398}"/>
                </a:ext>
              </a:extLst>
            </p:cNvPr>
            <p:cNvCxnSpPr>
              <a:stCxn id="30" idx="0"/>
              <a:endCxn id="8" idx="3"/>
            </p:cNvCxnSpPr>
            <p:nvPr/>
          </p:nvCxnSpPr>
          <p:spPr>
            <a:xfrm flipH="1" flipV="1">
              <a:off x="6569290" y="5824952"/>
              <a:ext cx="639616" cy="26247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25769B2D-2B8A-43F0-A771-1E67DB67A74B}"/>
                </a:ext>
              </a:extLst>
            </p:cNvPr>
            <p:cNvCxnSpPr>
              <a:stCxn id="22" idx="2"/>
              <a:endCxn id="8" idx="0"/>
            </p:cNvCxnSpPr>
            <p:nvPr/>
          </p:nvCxnSpPr>
          <p:spPr>
            <a:xfrm>
              <a:off x="5074645" y="5061608"/>
              <a:ext cx="1032716" cy="59505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00B974B-5251-484E-A246-572DC75D25F1}"/>
                </a:ext>
              </a:extLst>
            </p:cNvPr>
            <p:cNvCxnSpPr>
              <a:endCxn id="5" idx="1"/>
            </p:cNvCxnSpPr>
            <p:nvPr/>
          </p:nvCxnSpPr>
          <p:spPr>
            <a:xfrm>
              <a:off x="3944983" y="2197170"/>
              <a:ext cx="1541526" cy="48711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7B297D4C-5FDA-4192-B74C-F5CC2C7E154D}"/>
                </a:ext>
              </a:extLst>
            </p:cNvPr>
            <p:cNvCxnSpPr>
              <a:stCxn id="9" idx="3"/>
            </p:cNvCxnSpPr>
            <p:nvPr/>
          </p:nvCxnSpPr>
          <p:spPr>
            <a:xfrm>
              <a:off x="2002423" y="1431820"/>
              <a:ext cx="1327124" cy="464281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EDDF98AC-538A-4965-866D-59A3E84EB5E6}"/>
                </a:ext>
              </a:extLst>
            </p:cNvPr>
            <p:cNvCxnSpPr>
              <a:endCxn id="53" idx="6"/>
            </p:cNvCxnSpPr>
            <p:nvPr/>
          </p:nvCxnSpPr>
          <p:spPr>
            <a:xfrm flipH="1" flipV="1">
              <a:off x="5461553" y="2276912"/>
              <a:ext cx="183879" cy="25020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4A74A0DA-A2F4-438C-9D8F-76D8514DBA82}"/>
                </a:ext>
              </a:extLst>
            </p:cNvPr>
            <p:cNvCxnSpPr>
              <a:stCxn id="55" idx="5"/>
            </p:cNvCxnSpPr>
            <p:nvPr/>
          </p:nvCxnSpPr>
          <p:spPr>
            <a:xfrm>
              <a:off x="5496640" y="1897278"/>
              <a:ext cx="441801" cy="62984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AE4D9133-9744-4163-8B43-F4E143744EEB}"/>
                </a:ext>
              </a:extLst>
            </p:cNvPr>
            <p:cNvCxnSpPr>
              <a:stCxn id="56" idx="5"/>
            </p:cNvCxnSpPr>
            <p:nvPr/>
          </p:nvCxnSpPr>
          <p:spPr>
            <a:xfrm>
              <a:off x="5791997" y="1447074"/>
              <a:ext cx="146444" cy="109351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99B1CBD4-EBD3-44F5-8936-D758407F53F3}"/>
                </a:ext>
              </a:extLst>
            </p:cNvPr>
            <p:cNvCxnSpPr>
              <a:stCxn id="58" idx="4"/>
              <a:endCxn id="5" idx="0"/>
            </p:cNvCxnSpPr>
            <p:nvPr/>
          </p:nvCxnSpPr>
          <p:spPr>
            <a:xfrm>
              <a:off x="6039593" y="625754"/>
              <a:ext cx="14674" cy="190136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093F7091-9A78-4C3C-9EC0-41BB2C9F3D4E}"/>
                </a:ext>
              </a:extLst>
            </p:cNvPr>
            <p:cNvCxnSpPr>
              <a:stCxn id="57" idx="4"/>
              <a:endCxn id="5" idx="0"/>
            </p:cNvCxnSpPr>
            <p:nvPr/>
          </p:nvCxnSpPr>
          <p:spPr>
            <a:xfrm flipH="1">
              <a:off x="6054267" y="1636385"/>
              <a:ext cx="680093" cy="890736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71252DD-55DB-43F2-AFA0-A2EE70091B7A}"/>
                </a:ext>
              </a:extLst>
            </p:cNvPr>
            <p:cNvCxnSpPr>
              <a:stCxn id="59" idx="6"/>
              <a:endCxn id="56" idx="2"/>
            </p:cNvCxnSpPr>
            <p:nvPr/>
          </p:nvCxnSpPr>
          <p:spPr>
            <a:xfrm flipV="1">
              <a:off x="4809432" y="1341058"/>
              <a:ext cx="129027" cy="915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7B69ED1F-338B-4D2B-B37A-834D8B6E6DEC}"/>
                </a:ext>
              </a:extLst>
            </p:cNvPr>
            <p:cNvCxnSpPr>
              <a:stCxn id="60" idx="5"/>
              <a:endCxn id="56" idx="1"/>
            </p:cNvCxnSpPr>
            <p:nvPr/>
          </p:nvCxnSpPr>
          <p:spPr>
            <a:xfrm>
              <a:off x="4896414" y="1024542"/>
              <a:ext cx="188489" cy="21049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7C571B50-F3EB-42A7-82CD-EA4C6D276861}"/>
                </a:ext>
              </a:extLst>
            </p:cNvPr>
            <p:cNvCxnSpPr>
              <a:stCxn id="61" idx="4"/>
              <a:endCxn id="56" idx="0"/>
            </p:cNvCxnSpPr>
            <p:nvPr/>
          </p:nvCxnSpPr>
          <p:spPr>
            <a:xfrm>
              <a:off x="5217549" y="818353"/>
              <a:ext cx="220901" cy="37277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CD8DD4BA-37C4-4A16-AE6E-102E4C829985}"/>
                </a:ext>
              </a:extLst>
            </p:cNvPr>
            <p:cNvCxnSpPr>
              <a:stCxn id="62" idx="3"/>
              <a:endCxn id="57" idx="0"/>
            </p:cNvCxnSpPr>
            <p:nvPr/>
          </p:nvCxnSpPr>
          <p:spPr>
            <a:xfrm>
              <a:off x="6616434" y="815901"/>
              <a:ext cx="147298" cy="522065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8ABA0217-C839-4100-A341-06E316C046DF}"/>
                </a:ext>
              </a:extLst>
            </p:cNvPr>
            <p:cNvCxnSpPr>
              <a:stCxn id="64" idx="3"/>
              <a:endCxn id="57" idx="0"/>
            </p:cNvCxnSpPr>
            <p:nvPr/>
          </p:nvCxnSpPr>
          <p:spPr>
            <a:xfrm flipH="1">
              <a:off x="6763732" y="711619"/>
              <a:ext cx="821563" cy="62634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6AEE6A2-5263-4F61-8190-40786F84C685}"/>
                </a:ext>
              </a:extLst>
            </p:cNvPr>
            <p:cNvCxnSpPr>
              <a:stCxn id="63" idx="3"/>
              <a:endCxn id="57" idx="7"/>
            </p:cNvCxnSpPr>
            <p:nvPr/>
          </p:nvCxnSpPr>
          <p:spPr>
            <a:xfrm flipH="1">
              <a:off x="7111277" y="1271430"/>
              <a:ext cx="218889" cy="14486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CDA5C1C9-7410-4D54-9BEB-F87F053EE902}"/>
                </a:ext>
              </a:extLst>
            </p:cNvPr>
            <p:cNvCxnSpPr>
              <a:stCxn id="37" idx="4"/>
              <a:endCxn id="36" idx="0"/>
            </p:cNvCxnSpPr>
            <p:nvPr/>
          </p:nvCxnSpPr>
          <p:spPr>
            <a:xfrm>
              <a:off x="1362141" y="569642"/>
              <a:ext cx="369283" cy="17169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050E7CE0-D783-4151-9C59-A5713076A698}"/>
                </a:ext>
              </a:extLst>
            </p:cNvPr>
            <p:cNvCxnSpPr>
              <a:stCxn id="38" idx="4"/>
              <a:endCxn id="36" idx="0"/>
            </p:cNvCxnSpPr>
            <p:nvPr/>
          </p:nvCxnSpPr>
          <p:spPr>
            <a:xfrm flipH="1">
              <a:off x="1731424" y="569642"/>
              <a:ext cx="536889" cy="17169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41957EA7-A42C-40F2-AA0D-B4AC4368F957}"/>
                </a:ext>
              </a:extLst>
            </p:cNvPr>
            <p:cNvCxnSpPr>
              <a:stCxn id="52" idx="2"/>
              <a:endCxn id="7" idx="3"/>
            </p:cNvCxnSpPr>
            <p:nvPr/>
          </p:nvCxnSpPr>
          <p:spPr>
            <a:xfrm flipH="1" flipV="1">
              <a:off x="6675118" y="4361502"/>
              <a:ext cx="113860" cy="1976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2F3A8C2-5AD1-4BB9-B597-EEDE3BC660EA}"/>
                </a:ext>
              </a:extLst>
            </p:cNvPr>
            <p:cNvCxnSpPr>
              <a:stCxn id="7" idx="0"/>
              <a:endCxn id="20" idx="1"/>
            </p:cNvCxnSpPr>
            <p:nvPr/>
          </p:nvCxnSpPr>
          <p:spPr>
            <a:xfrm flipV="1">
              <a:off x="6107360" y="4050192"/>
              <a:ext cx="1421241" cy="15414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16393073-A040-4410-B5E4-DA21FE2BB635}"/>
                </a:ext>
              </a:extLst>
            </p:cNvPr>
            <p:cNvCxnSpPr>
              <a:stCxn id="10" idx="1"/>
              <a:endCxn id="20" idx="3"/>
            </p:cNvCxnSpPr>
            <p:nvPr/>
          </p:nvCxnSpPr>
          <p:spPr>
            <a:xfrm flipH="1" flipV="1">
              <a:off x="8808760" y="4050192"/>
              <a:ext cx="1044441" cy="20823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FC70FA0E-EC9B-4E4B-823E-11C65F791E3C}"/>
                </a:ext>
              </a:extLst>
            </p:cNvPr>
            <p:cNvCxnSpPr>
              <a:endCxn id="5" idx="3"/>
            </p:cNvCxnSpPr>
            <p:nvPr/>
          </p:nvCxnSpPr>
          <p:spPr>
            <a:xfrm flipH="1">
              <a:off x="6622025" y="2025947"/>
              <a:ext cx="1369911" cy="65833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2BD290BB-789D-4480-BC66-24C45E339D87}"/>
                </a:ext>
              </a:extLst>
            </p:cNvPr>
            <p:cNvCxnSpPr>
              <a:stCxn id="10" idx="1"/>
              <a:endCxn id="21" idx="3"/>
            </p:cNvCxnSpPr>
            <p:nvPr/>
          </p:nvCxnSpPr>
          <p:spPr>
            <a:xfrm flipH="1" flipV="1">
              <a:off x="7991936" y="3314472"/>
              <a:ext cx="1861265" cy="94395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A01C32DA-4ED3-4BE5-9544-26B9BE67FBC6}"/>
                </a:ext>
              </a:extLst>
            </p:cNvPr>
            <p:cNvCxnSpPr>
              <a:stCxn id="21" idx="0"/>
              <a:endCxn id="5" idx="3"/>
            </p:cNvCxnSpPr>
            <p:nvPr/>
          </p:nvCxnSpPr>
          <p:spPr>
            <a:xfrm flipH="1" flipV="1">
              <a:off x="6622025" y="2684284"/>
              <a:ext cx="854042" cy="319028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AD0A32C9-7F6C-4405-A7C0-5CE4FD2834F1}"/>
                </a:ext>
              </a:extLst>
            </p:cNvPr>
            <p:cNvCxnSpPr/>
            <p:nvPr/>
          </p:nvCxnSpPr>
          <p:spPr>
            <a:xfrm flipH="1">
              <a:off x="6330398" y="1500145"/>
              <a:ext cx="1828335" cy="1013129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DC117A69-DA02-4225-BAA9-C1B50426E228}"/>
                </a:ext>
              </a:extLst>
            </p:cNvPr>
            <p:cNvCxnSpPr>
              <a:stCxn id="13" idx="1"/>
              <a:endCxn id="17" idx="0"/>
            </p:cNvCxnSpPr>
            <p:nvPr/>
          </p:nvCxnSpPr>
          <p:spPr>
            <a:xfrm flipH="1">
              <a:off x="8512369" y="1186814"/>
              <a:ext cx="1113456" cy="607111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7CB24D6-58DD-4946-9E10-FC47362F5A18}"/>
                </a:ext>
              </a:extLst>
            </p:cNvPr>
            <p:cNvCxnSpPr>
              <a:stCxn id="13" idx="1"/>
            </p:cNvCxnSpPr>
            <p:nvPr/>
          </p:nvCxnSpPr>
          <p:spPr>
            <a:xfrm flipH="1">
              <a:off x="8512369" y="1186814"/>
              <a:ext cx="1113456" cy="0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0234F8CE-307C-4B89-9B40-AC0315E9E0B1}"/>
                </a:ext>
              </a:extLst>
            </p:cNvPr>
            <p:cNvCxnSpPr>
              <a:stCxn id="45" idx="4"/>
              <a:endCxn id="13" idx="0"/>
            </p:cNvCxnSpPr>
            <p:nvPr/>
          </p:nvCxnSpPr>
          <p:spPr>
            <a:xfrm flipH="1">
              <a:off x="10193583" y="560876"/>
              <a:ext cx="644264" cy="468775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51E643F-A7E5-40C9-9177-F170801F2016}"/>
                </a:ext>
              </a:extLst>
            </p:cNvPr>
            <p:cNvCxnSpPr>
              <a:stCxn id="44" idx="4"/>
              <a:endCxn id="13" idx="0"/>
            </p:cNvCxnSpPr>
            <p:nvPr/>
          </p:nvCxnSpPr>
          <p:spPr>
            <a:xfrm>
              <a:off x="9799126" y="542254"/>
              <a:ext cx="394457" cy="487397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AF77065F-0F6A-49E1-A174-C7E4E47A0757}"/>
                </a:ext>
              </a:extLst>
            </p:cNvPr>
            <p:cNvCxnSpPr>
              <a:stCxn id="46" idx="2"/>
            </p:cNvCxnSpPr>
            <p:nvPr/>
          </p:nvCxnSpPr>
          <p:spPr>
            <a:xfrm flipH="1">
              <a:off x="10316313" y="746095"/>
              <a:ext cx="681458" cy="283556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80F137B0-4EE3-4B99-8325-3233D2FCC98E}"/>
                </a:ext>
              </a:extLst>
            </p:cNvPr>
            <p:cNvCxnSpPr>
              <a:stCxn id="24" idx="5"/>
              <a:endCxn id="13" idx="0"/>
            </p:cNvCxnSpPr>
            <p:nvPr/>
          </p:nvCxnSpPr>
          <p:spPr>
            <a:xfrm>
              <a:off x="9444646" y="869598"/>
              <a:ext cx="748937" cy="160053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3D228397-E5D6-46BD-8214-ACB0D66FAB76}"/>
                </a:ext>
              </a:extLst>
            </p:cNvPr>
            <p:cNvCxnSpPr>
              <a:stCxn id="47" idx="2"/>
              <a:endCxn id="13" idx="3"/>
            </p:cNvCxnSpPr>
            <p:nvPr/>
          </p:nvCxnSpPr>
          <p:spPr>
            <a:xfrm flipH="1" flipV="1">
              <a:off x="10761341" y="1186814"/>
              <a:ext cx="311179" cy="1583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DDB2274B-03DD-41AF-8B5D-3C4C50D8C3EA}"/>
                </a:ext>
              </a:extLst>
            </p:cNvPr>
            <p:cNvCxnSpPr>
              <a:stCxn id="167" idx="0"/>
              <a:endCxn id="13" idx="2"/>
            </p:cNvCxnSpPr>
            <p:nvPr/>
          </p:nvCxnSpPr>
          <p:spPr>
            <a:xfrm flipH="1" flipV="1">
              <a:off x="10193583" y="1343976"/>
              <a:ext cx="10966" cy="28183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61CA9AE-7160-46B5-96A8-0E71BB9EC0CA}"/>
                </a:ext>
              </a:extLst>
            </p:cNvPr>
            <p:cNvCxnSpPr>
              <a:stCxn id="169" idx="0"/>
              <a:endCxn id="168" idx="2"/>
            </p:cNvCxnSpPr>
            <p:nvPr/>
          </p:nvCxnSpPr>
          <p:spPr>
            <a:xfrm flipV="1">
              <a:off x="10132798" y="2134072"/>
              <a:ext cx="71751" cy="27609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5613FE53-31D0-4F7E-966F-338AE5B16425}"/>
                </a:ext>
              </a:extLst>
            </p:cNvPr>
            <p:cNvCxnSpPr>
              <a:stCxn id="10" idx="2"/>
              <a:endCxn id="33" idx="3"/>
            </p:cNvCxnSpPr>
            <p:nvPr/>
          </p:nvCxnSpPr>
          <p:spPr>
            <a:xfrm flipH="1">
              <a:off x="10226717" y="4415586"/>
              <a:ext cx="1" cy="408526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60DF1659-40E3-4FF3-851A-768EAB9E3C3D}"/>
                </a:ext>
              </a:extLst>
            </p:cNvPr>
            <p:cNvCxnSpPr>
              <a:stCxn id="10" idx="0"/>
              <a:endCxn id="42" idx="4"/>
            </p:cNvCxnSpPr>
            <p:nvPr/>
          </p:nvCxnSpPr>
          <p:spPr>
            <a:xfrm flipH="1" flipV="1">
              <a:off x="9956104" y="3948763"/>
              <a:ext cx="270614" cy="152498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AE5EFD0-CE4A-4AEB-84BE-9730DEF527D8}"/>
                </a:ext>
              </a:extLst>
            </p:cNvPr>
            <p:cNvCxnSpPr>
              <a:stCxn id="43" idx="2"/>
            </p:cNvCxnSpPr>
            <p:nvPr/>
          </p:nvCxnSpPr>
          <p:spPr>
            <a:xfrm flipH="1">
              <a:off x="10229174" y="4666949"/>
              <a:ext cx="291828" cy="0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0C918B99-541C-450D-95A3-AABB4339AF49}"/>
                </a:ext>
              </a:extLst>
            </p:cNvPr>
            <p:cNvCxnSpPr>
              <a:stCxn id="11" idx="0"/>
              <a:endCxn id="33" idx="0"/>
            </p:cNvCxnSpPr>
            <p:nvPr/>
          </p:nvCxnSpPr>
          <p:spPr>
            <a:xfrm flipV="1">
              <a:off x="9192755" y="5142948"/>
              <a:ext cx="1033962" cy="35655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2DEB59F0-039F-4C2E-A16E-A883F27475E1}"/>
                </a:ext>
              </a:extLst>
            </p:cNvPr>
            <p:cNvCxnSpPr>
              <a:stCxn id="33" idx="0"/>
              <a:endCxn id="12" idx="0"/>
            </p:cNvCxnSpPr>
            <p:nvPr/>
          </p:nvCxnSpPr>
          <p:spPr>
            <a:xfrm>
              <a:off x="10226717" y="5142948"/>
              <a:ext cx="951310" cy="356551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B003761-E821-4CFB-933F-54F305C6D2DA}"/>
                </a:ext>
              </a:extLst>
            </p:cNvPr>
            <p:cNvCxnSpPr>
              <a:stCxn id="11" idx="2"/>
              <a:endCxn id="32" idx="0"/>
            </p:cNvCxnSpPr>
            <p:nvPr/>
          </p:nvCxnSpPr>
          <p:spPr>
            <a:xfrm flipH="1">
              <a:off x="8462192" y="5813825"/>
              <a:ext cx="730563" cy="27067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C5EC5765-A997-4C5E-AE69-0759B4FEEA75}"/>
                </a:ext>
              </a:extLst>
            </p:cNvPr>
            <p:cNvCxnSpPr>
              <a:stCxn id="11" idx="2"/>
              <a:endCxn id="26" idx="1"/>
            </p:cNvCxnSpPr>
            <p:nvPr/>
          </p:nvCxnSpPr>
          <p:spPr>
            <a:xfrm>
              <a:off x="9192755" y="5813825"/>
              <a:ext cx="492965" cy="300656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2131762E-7E1E-4800-AEB3-943C3F7E9531}"/>
                </a:ext>
              </a:extLst>
            </p:cNvPr>
            <p:cNvCxnSpPr>
              <a:stCxn id="31" idx="0"/>
              <a:endCxn id="11" idx="2"/>
            </p:cNvCxnSpPr>
            <p:nvPr/>
          </p:nvCxnSpPr>
          <p:spPr>
            <a:xfrm flipV="1">
              <a:off x="9192755" y="5813825"/>
              <a:ext cx="0" cy="63171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0D39A3C4-559B-4C7F-BDF8-CC69F8AE6E78}"/>
                </a:ext>
              </a:extLst>
            </p:cNvPr>
            <p:cNvCxnSpPr>
              <a:stCxn id="12" idx="2"/>
              <a:endCxn id="25" idx="0"/>
            </p:cNvCxnSpPr>
            <p:nvPr/>
          </p:nvCxnSpPr>
          <p:spPr>
            <a:xfrm>
              <a:off x="11178027" y="5813824"/>
              <a:ext cx="110488" cy="269221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281408DE-246F-491B-8475-0F2C7C381BD9}"/>
                </a:ext>
              </a:extLst>
            </p:cNvPr>
            <p:cNvCxnSpPr>
              <a:stCxn id="40" idx="2"/>
              <a:endCxn id="10" idx="3"/>
            </p:cNvCxnSpPr>
            <p:nvPr/>
          </p:nvCxnSpPr>
          <p:spPr>
            <a:xfrm flipH="1" flipV="1">
              <a:off x="10600235" y="4258424"/>
              <a:ext cx="397536" cy="6265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6F95D09B-99AB-41F0-9077-9B76E7E93F0F}"/>
                </a:ext>
              </a:extLst>
            </p:cNvPr>
            <p:cNvCxnSpPr>
              <a:stCxn id="41" idx="3"/>
            </p:cNvCxnSpPr>
            <p:nvPr/>
          </p:nvCxnSpPr>
          <p:spPr>
            <a:xfrm flipH="1">
              <a:off x="10567099" y="3919030"/>
              <a:ext cx="277710" cy="182231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BAC92BA5-F317-49F3-A359-7B02D3CB22CD}"/>
                </a:ext>
              </a:extLst>
            </p:cNvPr>
            <p:cNvCxnSpPr>
              <a:stCxn id="48" idx="2"/>
              <a:endCxn id="169" idx="3"/>
            </p:cNvCxnSpPr>
            <p:nvPr/>
          </p:nvCxnSpPr>
          <p:spPr>
            <a:xfrm flipH="1">
              <a:off x="10799003" y="2384281"/>
              <a:ext cx="273516" cy="261018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0D6E78C-BB33-457D-BC38-19CD689BA281}"/>
                </a:ext>
              </a:extLst>
            </p:cNvPr>
            <p:cNvCxnSpPr>
              <a:stCxn id="49" idx="2"/>
              <a:endCxn id="169" idx="3"/>
            </p:cNvCxnSpPr>
            <p:nvPr/>
          </p:nvCxnSpPr>
          <p:spPr>
            <a:xfrm flipH="1" flipV="1">
              <a:off x="10799003" y="2645299"/>
              <a:ext cx="343384" cy="17185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1823F59B-C6E7-444E-9CF4-F78B974FCE1F}"/>
                </a:ext>
              </a:extLst>
            </p:cNvPr>
            <p:cNvCxnSpPr>
              <a:stCxn id="50" idx="2"/>
              <a:endCxn id="169" idx="3"/>
            </p:cNvCxnSpPr>
            <p:nvPr/>
          </p:nvCxnSpPr>
          <p:spPr>
            <a:xfrm flipH="1" flipV="1">
              <a:off x="10799003" y="2645299"/>
              <a:ext cx="418133" cy="574120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02332B29-6A0E-4887-B785-363117C79725}"/>
                </a:ext>
              </a:extLst>
            </p:cNvPr>
            <p:cNvCxnSpPr>
              <a:stCxn id="5" idx="1"/>
              <a:endCxn id="22" idx="0"/>
            </p:cNvCxnSpPr>
            <p:nvPr/>
          </p:nvCxnSpPr>
          <p:spPr>
            <a:xfrm flipH="1">
              <a:off x="5074645" y="2684284"/>
              <a:ext cx="411864" cy="177699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7CB44343-A31B-4680-BCF7-2213F5BB682D}"/>
                </a:ext>
              </a:extLst>
            </p:cNvPr>
            <p:cNvSpPr/>
            <p:nvPr/>
          </p:nvSpPr>
          <p:spPr>
            <a:xfrm>
              <a:off x="9456927" y="3098819"/>
              <a:ext cx="1304414" cy="300609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 Billing_Add</a:t>
              </a: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11105CB8-EC30-49D2-8E07-2D4F1EA0754E}"/>
                </a:ext>
              </a:extLst>
            </p:cNvPr>
            <p:cNvSpPr/>
            <p:nvPr/>
          </p:nvSpPr>
          <p:spPr>
            <a:xfrm>
              <a:off x="8635657" y="3416035"/>
              <a:ext cx="814956" cy="202757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Street</a:t>
              </a: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2BCF3A46-D00F-4ECC-A850-D14F96758773}"/>
                </a:ext>
              </a:extLst>
            </p:cNvPr>
            <p:cNvSpPr/>
            <p:nvPr/>
          </p:nvSpPr>
          <p:spPr>
            <a:xfrm>
              <a:off x="8012378" y="3047565"/>
              <a:ext cx="999982" cy="299861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Zip_code</a:t>
              </a:r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50A6835C-0B23-4192-910F-ACA5BBBBD29D}"/>
                </a:ext>
              </a:extLst>
            </p:cNvPr>
            <p:cNvSpPr/>
            <p:nvPr/>
          </p:nvSpPr>
          <p:spPr>
            <a:xfrm rot="732516">
              <a:off x="7612203" y="2604002"/>
              <a:ext cx="997219" cy="269431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Country</a:t>
              </a:r>
            </a:p>
          </p:txBody>
        </p: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5178B0F5-9588-496F-851D-5E67FC18C876}"/>
                </a:ext>
              </a:extLst>
            </p:cNvPr>
            <p:cNvCxnSpPr>
              <a:stCxn id="157" idx="7"/>
              <a:endCxn id="156" idx="2"/>
            </p:cNvCxnSpPr>
            <p:nvPr/>
          </p:nvCxnSpPr>
          <p:spPr>
            <a:xfrm flipV="1">
              <a:off x="9331265" y="3249124"/>
              <a:ext cx="125662" cy="19660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E9DEF7F-A2F8-4D43-911B-9357DC51E17B}"/>
                </a:ext>
              </a:extLst>
            </p:cNvPr>
            <p:cNvCxnSpPr>
              <a:stCxn id="158" idx="6"/>
              <a:endCxn id="156" idx="2"/>
            </p:cNvCxnSpPr>
            <p:nvPr/>
          </p:nvCxnSpPr>
          <p:spPr>
            <a:xfrm>
              <a:off x="9012360" y="3197496"/>
              <a:ext cx="444567" cy="51628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60891BDD-DAF0-4A51-9E53-3077F3F21166}"/>
                </a:ext>
              </a:extLst>
            </p:cNvPr>
            <p:cNvCxnSpPr>
              <a:stCxn id="159" idx="6"/>
              <a:endCxn id="156" idx="1"/>
            </p:cNvCxnSpPr>
            <p:nvPr/>
          </p:nvCxnSpPr>
          <p:spPr>
            <a:xfrm>
              <a:off x="8598145" y="2844160"/>
              <a:ext cx="1049809" cy="298682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FE0273D9-4245-438E-9F9A-F190CAC9343D}"/>
                </a:ext>
              </a:extLst>
            </p:cNvPr>
            <p:cNvSpPr/>
            <p:nvPr/>
          </p:nvSpPr>
          <p:spPr>
            <a:xfrm rot="20829236">
              <a:off x="8487903" y="2426945"/>
              <a:ext cx="730616" cy="227291"/>
            </a:xfrm>
            <a:prstGeom prst="ellipse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City</a:t>
              </a:r>
            </a:p>
          </p:txBody>
        </p: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1862D7A4-0FC7-444E-BBBC-0C454D722B21}"/>
                </a:ext>
              </a:extLst>
            </p:cNvPr>
            <p:cNvCxnSpPr>
              <a:stCxn id="163" idx="5"/>
              <a:endCxn id="156" idx="1"/>
            </p:cNvCxnSpPr>
            <p:nvPr/>
          </p:nvCxnSpPr>
          <p:spPr>
            <a:xfrm>
              <a:off x="9122924" y="2561508"/>
              <a:ext cx="525030" cy="581334"/>
            </a:xfrm>
            <a:prstGeom prst="line">
              <a:avLst/>
            </a:prstGeom>
            <a:ln w="190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Oval 170">
            <a:extLst>
              <a:ext uri="{FF2B5EF4-FFF2-40B4-BE49-F238E27FC236}">
                <a16:creationId xmlns:a16="http://schemas.microsoft.com/office/drawing/2014/main" id="{11DFC40D-DCDD-4D39-BC4D-5FAACB483F33}"/>
              </a:ext>
            </a:extLst>
          </p:cNvPr>
          <p:cNvSpPr/>
          <p:nvPr/>
        </p:nvSpPr>
        <p:spPr>
          <a:xfrm rot="1586255">
            <a:off x="-36098" y="5940206"/>
            <a:ext cx="791183" cy="28568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Valid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16692FF-8A5B-4C6A-9916-616D20DBA872}"/>
              </a:ext>
            </a:extLst>
          </p:cNvPr>
          <p:cNvSpPr txBox="1"/>
          <p:nvPr/>
        </p:nvSpPr>
        <p:spPr>
          <a:xfrm>
            <a:off x="235346" y="2606045"/>
            <a:ext cx="1272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ER</a:t>
            </a:r>
          </a:p>
          <a:p>
            <a:pPr algn="ctr"/>
            <a:r>
              <a:rPr lang="en-US" sz="2000" b="1" dirty="0"/>
              <a:t>Diagram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9896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Widescreen</PresentationFormat>
  <Paragraphs>248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Tw Cen MT Condensed Extra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Naman Jain</dc:creator>
  <cp:lastModifiedBy>Naman Jain</cp:lastModifiedBy>
  <cp:revision>44</cp:revision>
  <dcterms:created xsi:type="dcterms:W3CDTF">2019-02-28T15:38:07Z</dcterms:created>
  <dcterms:modified xsi:type="dcterms:W3CDTF">2019-04-21T08:20:55Z</dcterms:modified>
</cp:coreProperties>
</file>